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603" r:id="rId3"/>
    <p:sldId id="599" r:id="rId4"/>
    <p:sldId id="598" r:id="rId5"/>
    <p:sldId id="602" r:id="rId6"/>
    <p:sldId id="604" r:id="rId7"/>
    <p:sldId id="613" r:id="rId8"/>
    <p:sldId id="614" r:id="rId9"/>
    <p:sldId id="615" r:id="rId10"/>
    <p:sldId id="605" r:id="rId11"/>
    <p:sldId id="606" r:id="rId12"/>
    <p:sldId id="607" r:id="rId13"/>
    <p:sldId id="608" r:id="rId14"/>
    <p:sldId id="609" r:id="rId15"/>
    <p:sldId id="610" r:id="rId16"/>
    <p:sldId id="611" r:id="rId17"/>
    <p:sldId id="612" r:id="rId18"/>
    <p:sldId id="616" r:id="rId19"/>
    <p:sldId id="617" r:id="rId20"/>
    <p:sldId id="618" r:id="rId21"/>
    <p:sldId id="619" r:id="rId22"/>
    <p:sldId id="621" r:id="rId23"/>
    <p:sldId id="622" r:id="rId24"/>
    <p:sldId id="623" r:id="rId25"/>
    <p:sldId id="620" r:id="rId26"/>
    <p:sldId id="625" r:id="rId27"/>
    <p:sldId id="627" r:id="rId28"/>
    <p:sldId id="628" r:id="rId29"/>
    <p:sldId id="600" r:id="rId30"/>
  </p:sldIdLst>
  <p:sldSz cx="9144000" cy="6858000" type="screen4x3"/>
  <p:notesSz cx="6805613" cy="99441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9777" autoAdjust="0"/>
  </p:normalViewPr>
  <p:slideViewPr>
    <p:cSldViewPr>
      <p:cViewPr varScale="1">
        <p:scale>
          <a:sx n="90" d="100"/>
          <a:sy n="90" d="100"/>
        </p:scale>
        <p:origin x="85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A1B787B9-0DAE-42E2-BEBC-E3B5162A5373}" type="datetimeFigureOut">
              <a:rPr lang="en-US" smtClean="0"/>
              <a:pPr/>
              <a:t>5/2/2024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0577BA72-8274-4714-9955-B0A36DD29B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33 593 2847 0 0,'-9'-1'48'0'0,"7"2"-36"0"0,1-1 0 0 0,-1 0 0 0 0,1 0 0 0 0,-1 0-1 0 0,1 0 1 0 0,-1-1 0 0 0,1 1 0 0 0,-1 0 0 0 0,1-1 0 0 0,-1 1 0 0 0,1-1 0 0 0,-1 1 0 0 0,-1-1 0 0 0,3 0-10 0 0,0 1-1 0 0,0 0 1 0 0,0-1 0 0 0,0 1 0 0 0,0 0 0 0 0,0-1 0 0 0,0 1 0 0 0,0 0 0 0 0,0-1 0 0 0,0 1-1 0 0,0 0 1 0 0,0-1 0 0 0,0 1 0 0 0,0 0 0 0 0,0-1 0 0 0,0 1 0 0 0,0 0 0 0 0,0-1-1 0 0,0 1 1 0 0,0 0 0 0 0,0 0 0 0 0,1-1 0 0 0,9-14-4 0 0,8-12 2953 0 0,-1-1-1 0 0,-2-1 0 0 0,16-39 0 0 0,10-18 1127 0 0,31-67 85 0 0,-61 128-3293 0 0,0 1-1 0 0,2 1 1 0 0,1 0-1 0 0,18-24 1 0 0,-29 44-757 0 0,0-1 1 0 0,1 1-1 0 0,-1 0 0 0 0,1 0 1 0 0,0 0-1 0 0,0 0 1 0 0,0 0-1 0 0,0 1 0 0 0,8-3 1 0 0,-11 5-62 0 0,0-1 0 0 0,0 1 0 0 0,1 0 0 0 0,-1 0 0 0 0,0 0 0 0 0,0 0 0 0 0,1 0 0 0 0,-1 1 0 0 0,0-1 0 0 0,0 0 0 0 0,1 1 0 0 0,-1-1 0 0 0,0 1-1 0 0,0-1 1 0 0,0 1 0 0 0,0-1 0 0 0,0 1 0 0 0,1 0 0 0 0,-1-1 0 0 0,-1 1 0 0 0,1 0 0 0 0,1 1 0 0 0,10 6 1281 0 0,-8-6-1150 0 0,0 0 0 0 0,-1 1 0 0 0,1-1 0 0 0,-1 1 1 0 0,0 0-1 0 0,0 0 0 0 0,5 6 0 0 0,-4-4-240 0 0,0-1-1 0 0,1 0 0 0 0,-1 0 0 0 0,8 6 1 0 0,-2-3 72 0 0,0 1 0 0 0,0 0 0 0 0,-1 1 0 0 0,8 10 0 0 0,8 6 181 0 0,101 108 29 0 0,-62-51-224 0 0,-25-30 0 0 0,-8-11 0 0 0,-20-25 0 0 0,1 0 0 0 0,0-1 0 0 0,1-1 0 0 0,0 0 0 0 0,17 13 0 0 0,-28-26-94 0 0,-1 0 0 0 0,1 0-1 0 0,-1 0 1 0 0,1 0 0 0 0,-1 0 0 0 0,1 0-1 0 0,0-1 1 0 0,-1 1 0 0 0,1-1 0 0 0,0 1-1 0 0,0-1 1 0 0,3 1 0 0 0,-4-1-89 0 0,0 0 0 0 0,0-1 0 0 0,0 1 1 0 0,0 0-1 0 0,0 0 0 0 0,0-1 0 0 0,0 1 0 0 0,0 0 1 0 0,0-1-1 0 0,0 1 0 0 0,0-1 0 0 0,0 0 0 0 0,0 1 0 0 0,0-1 1 0 0,0 1-1 0 0,1-3 0 0 0,0 1-381 0 0,-1-1 1 0 0,1 1-1 0 0,-1-1 0 0 0,1 0 1 0 0,-1 0-1 0 0,0 0 0 0 0,0 1 1 0 0,0-1-1 0 0,0 0 0 0 0,-1 0 1 0 0,1 0-1 0 0,-1-1 1 0 0,0 1-1 0 0,0-3 0 0 0,-1-11-8072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0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 3247 0 0,'1'-1'251'0'0,"8"-8"322"0"0,0 0-1 0 0,0 1 1 0 0,1 0-1 0 0,0 0 1 0 0,1 1-1 0 0,0 1 1 0 0,0-1-1 0 0,0 2 1 0 0,19-7-1 0 0,14-1 1277 0 0,-31 10-1580 0 0,1-1 1 0 0,-1 0-1 0 0,14-7 1 0 0,-25 10-253 0 0,0-1 1 0 0,1 1-1 0 0,0 0 1 0 0,-1 0-1 0 0,1 0 1 0 0,0 0-1 0 0,-1 0 1 0 0,1 1-1 0 0,0-1 1 0 0,0 1-1 0 0,0 0 1 0 0,-1 0-1 0 0,1 0 1 0 0,5 1-1 0 0,-4-1 18 0 0,7 4 25 0 0,-10-4-51 0 0,0 1 0 0 0,0 1 0 0 0,0-1 0 0 0,0 0 0 0 0,0 0 0 0 0,0 0 0 0 0,0 1 0 0 0,-1-1 0 0 0,1 0 0 0 0,0 1 0 0 0,-1-1 0 0 0,1 0 0 0 0,-1 1 0 0 0,1-1 0 0 0,-1 1 0 0 0,1 2 0 0 0,2 28 457 0 0,-3-23-342 0 0,12 308 2431 0 0,29 129 1209 0 0,-24-271-2143 0 0,-6-61-428 0 0,-10-102-998 0 0,0 0 0 0 0,2-1 0 0 0,-1 1 0 0 0,2 0-1 0 0,-1-1 1 0 0,7 14 0 0 0,-9-24-330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0.3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3247 0 0,'0'0'288'0'0,"8"-9"-224"0"0,4 2-64 0 0,-2 1 1560 0 0,1 0-688 0 0,1 0 8 0 0,-2 0-288 0 0,-1-2-152 0 0,5 2-440 0 0,-2 0 64 0 0,1 2-4752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0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2 199 5383 0 0,'-2'-14'480'0'0,"7"1"-384"0"0,10 1-96 0 0,0 0 0 0 0,-5-2 224 0 0,2-2 32 0 0,5-1 8 0 0,-1 3 0 0 0,-2 1-200 0 0,-1-4-64 0 0,1-4 0 0 0,1 2-1848 0 0,1 2-408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1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 2127 0 0,'0'0'192'0'0,"14"-6"-192"0"0,-4 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1.4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1951 0 0,'-1'2'147'0'0,"-4"19"-87"0"0,5-19 93 0 0,-1 1 31 0 0,0 0-90 0 0,1 1 0 0 0,0-1 0 0 0,-1 1 0 0 0,1-1 0 0 0,0 1 0 0 0,1-1-1 0 0,-1 1 1 0 0,1-1 0 0 0,-1 0 0 0 0,1 1 0 0 0,0-1 0 0 0,3 6-1 0 0,-3-8 665 0 0,0 1-344 0 0,27 14 1493 0 0,-26-16-1642 0 0,17-7 383 0 0,-17 7-494 0 0,0 0-116 0 0,0-1 1 0 0,0 1-1 0 0,0-1 1 0 0,0 1-1 0 0,-1-1 1 0 0,1 0-1 0 0,0 1 1 0 0,0-1 0 0 0,-1 0-1 0 0,1 0 1 0 0,0 0-1 0 0,-1-1 1 0 0,1 1-1 0 0,-1 0 1 0 0,0 0-1 0 0,3-3 1 0 0,13-11-3134 0 0,-6 8 753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2071 0 0,'2'-2'154'0'0,"16"-14"1019"0"0,-6 10-356 0 0,-8 5-466 0 0,1 0-1 0 0,0 0 0 0 0,-1 1 0 0 0,1-1 1 0 0,6 1-1 0 0,-8 0-384 0 0,-1 0 270 0 0,11 0 91 0 0,-11 0-247 0 0,0 1 0 0 0,0-1 1 0 0,0 0-1 0 0,0 0 0 0 0,0 1 0 0 0,0-1 0 0 0,0 1 0 0 0,0 0 0 0 0,0-1 1 0 0,0 1-1 0 0,-1 0 0 0 0,1 0 0 0 0,0 0 0 0 0,-1 0 0 0 0,1 1 1 0 0,2 1-1 0 0,-3-1 12 0 0,-1 0-18 0 0,1 6 20 0 0,-1-1-1 0 0,0 0 0 0 0,0 0 1 0 0,-1 0-1 0 0,0 1 0 0 0,-1-1 0 0 0,1 0 1 0 0,-4 7-1 0 0,1-3 272 0 0,-1 0 0 0 0,-1 0 0 0 0,0 0-1 0 0,-10 14 1 0 0,-1 0 1459 0 0,14-19 112 0 0,13-15-1457 0 0,1 0 0 0 0,18-11-1 0 0,2-1-362 0 0,1-3-162 0 0,-31 23-200 0 0,5-1 262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2.4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56 2359 0 0,'-1'2'174'0'0,"-32"52"4850"0"0,45-54-4387 0 0,-8-1-544 0 0,0 1 0 0 0,1-1 0 0 0,-1 0 0 0 0,0 0 0 0 0,0-1 0 0 0,0 1 0 0 0,0-1 0 0 0,0 0 0 0 0,0 0 0 0 0,0 0 0 0 0,-1 0 0 0 0,1-1 0 0 0,-1 1 0 0 0,1-1 0 0 0,5-6 0 0 0,20-14 388 0 0,-5 8-307 0 0,-15 8-114 0 0,1 1 0 0 0,12-6 0 0 0,4-2 100 0 0,-24 13 226 0 0,-2 10-330 0 0,-1-1 0 0 0,0 0 0 0 0,-1 0 0 0 0,1 0-1 0 0,-1 0 1 0 0,-1 0 0 0 0,0 0 0 0 0,0 0-1 0 0,0-1 1 0 0,-7 11 0 0 0,-5 4 846 0 0,-33 38 0 0 0,14-18 608 0 0,31-39-1215 0 0,0 1 0 0 0,0-1 0 0 0,0-1 0 0 0,-1 1 0 0 0,-9 12 5854 0 0,37-22-5404 0 0,38-18 1 0 0,-24 9-269 0 0,-35 14-435 0 0,1 0 0 0 0,0-1-1 0 0,0 1 1 0 0,-1-1 0 0 0,1 0 0 0 0,-1 0 0 0 0,0-1-1 0 0,3-3 1 0 0,-4 6-48 0 0,-1 0 1 0 0,0 0-1 0 0,1 0 1 0 0,0 0-1 0 0,-1 1 0 0 0,1-1 1 0 0,-1 1-1 0 0,1-1 0 0 0,0 1 1 0 0,0-1-1 0 0,-1 1 0 0 0,3 0 1 0 0,-1-1-43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3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1951 0 0,'2'2'147'0'0,"1"1"22"0"0,1-1-1 0 0,-1 1 0 0 0,1-1 1 0 0,0 1-1 0 0,0-1 1 0 0,0 0-1 0 0,0-1 0 0 0,1 1 1 0 0,-1-1-1 0 0,0 0 1 0 0,1 0-1 0 0,-1 0 1 0 0,0 0-1 0 0,1-1 0 0 0,7 0 1 0 0,-3 0 320 0 0,2 0 108 0 0,0 0 1 0 0,0-1-1 0 0,12-2 0 0 0,-8 0-42 0 0,2 0 753 0 0,-1 0 0 0 0,31-12 0 0 0,-20 4 68 0 0,29-13 1504 0 0,-54 23-2736 0 0,11-7 815 0 0,-3 2-2691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3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3599 0 0,'2'4'95'0'0,"-1"0"21"0"0,1 10 47 0 0,0-3 565 0 0,0-1 88 0 0,0-1 0 0 0,0 1 0 0 0,6 13 0 0 0,-7-19-517 0 0,0 0 1 0 0,0 1 0 0 0,-1-1-1 0 0,1 0 1 0 0,-1 1 0 0 0,0-1-1 0 0,0 0 1 0 0,-1 1-1 0 0,1-1 1 0 0,-2 6 0 0 0,0-4 183 0 0,-1 17 86 0 0,3-23-711 0 0,0 1 0 0 0,0 0 1 0 0,0-1-1 0 0,1 1 0 0 0,-1 0 0 0 0,0-1 0 0 0,0 1 1 0 0,0 0-1 0 0,1-1 0 0 0,-1 1 0 0 0,0-1 0 0 0,1 1 0 0 0,-1 0 1 0 0,0-1-1 0 0,1 1 0 0 0,-1-1 0 0 0,1 1 0 0 0,-1-1 1 0 0,1 0-1 0 0,-1 1 0 0 0,1-1 0 0 0,-1 1 0 0 0,1-1 0 0 0,-1 0 1 0 0,1 1-1 0 0,-1-1 0 0 0,1 0 0 0 0,0 0 0 0 0,-1 0 1 0 0,2 1-1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3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4255 0 0,'-6'14'151'0'0,"-1"0"0"0"0,-11 18-1 0 0,-8 16 364 0 0,15-21 126 0 0,5-12-32 0 0,0 0 1 0 0,-12 20-1 0 0,13-25 892 0 0,15-17 366 0 0,-1 0-2184 0 0,18-18 572 0 0,-20 18-212 0 0,0 0 1 0 0,0 1-1 0 0,11-7 0 0 0,19-13 68 0 0,-26 18-43 0 0,0 1-1 0 0,0-1 0 0 0,13-5 1 0 0,-22 12 23 0 0,-2 2-87 0 0,0-1 0 0 0,1 0 0 0 0,-1 0 0 0 0,0 0 0 0 0,0 0 0 0 0,0 1 0 0 0,1-1 1 0 0,-1 0-1 0 0,0 0 0 0 0,0 0 0 0 0,1 0 0 0 0,-1 0 0 0 0,0 1 0 0 0,0-1 0 0 0,1 0 0 0 0,-1 0 0 0 0,0 0 0 0 0,1 0 0 0 0,-1 0 0 0 0,0 0 0 0 0,0 0 0 0 0,1 0 0 0 0,-1 0 0 0 0,0 0 0 0 0,1 0 0 0 0,-1 0 45 0 0,1 0 1 0 0,-1-1 0 0 0,1 1-1 0 0,-1 0 1 0 0,1 1-1 0 0,-1-1 1 0 0,1 0-1 0 0,-1 0 1 0 0,0 0-1 0 0,1 0 1 0 0,-1 0-1 0 0,1 0 1 0 0,-1 0-1 0 0,1 1 1 0 0,-1-1-1 0 0,0 0 1 0 0,1 0-1 0 0,-1 1 1 0 0,1-1-1 0 0,-1 0 1 0 0,0 1-1 0 0,1 0 1 0 0,1 0 64 0 0,-1 1-1 0 0,1 0 1 0 0,-1 0 0 0 0,1 1 0 0 0,-1-1 0 0 0,0 0-1 0 0,0 0 1 0 0,0 1 0 0 0,0-1 0 0 0,-1 0-1 0 0,1 1 1 0 0,0-1 0 0 0,-1 1 0 0 0,0-1-1 0 0,0 1 1 0 0,0-1 0 0 0,0 1 0 0 0,0-1-1 0 0,0 1 1 0 0,0-1 0 0 0,-1 1 0 0 0,1-1-1 0 0,-2 4 1 0 0,-1 3 367 0 0,0 0-1 0 0,0-1 0 0 0,-1 1 1 0 0,0-1-1 0 0,-8 12 1 0 0,9-16-379 0 0,1 0 0 0 0,-1 0 1 0 0,0 0-1 0 0,0-1 1 0 0,-1 1-1 0 0,1-1 1 0 0,0 0-1 0 0,-1 0 1 0 0,0 0-1 0 0,-6 3 347 0 0,13-5-369 0 0,4 2-41 0 0,0 1 0 0 0,-1 0 0 0 0,1 0 0 0 0,6 6 1 0 0,-3 3-29 0 0,-7-8-2 0 0,-1 0 1 0 0,0 0-1 0 0,-1 0 0 0 0,1 0 0 0 0,-1 0 0 0 0,0 0 1 0 0,-1 1-1 0 0,1-1 0 0 0,-1 0 0 0 0,0 10 0 0 0,-1-8 45 0 0,0 1-1 0 0,0-1 0 0 0,-1 1 0 0 0,0-1 1 0 0,0 0-1 0 0,-6 14 0 0 0,7-20 20 0 0,1 0-68 0 0,0-1-1 0 0,0 1 1 0 0,0-1 0 0 0,0 1-1 0 0,0-1 1 0 0,0 1-1 0 0,0-1 1 0 0,0 1-1 0 0,0-1 1 0 0,0 1 0 0 0,-1-1-1 0 0,1 1 1 0 0,0-1-1 0 0,0 1 1 0 0,0-1-1 0 0,-1 0 1 0 0,1 1 0 0 0,0-1-1 0 0,-1 0 1 0 0,1 1-1 0 0,0-1 1 0 0,-1 1 0 0 0,-4 6 65 0 0,-25 27 11 0 0,8-5-29 0 0,16-20-43 0 0,0 0 0 0 0,-14 13 0 0 0,12-13 22 0 0,0 0 0 0 0,1 0 1 0 0,-8 13-1 0 0,-3 4 57 0 0,3-4-25 0 0,5-9-56 0 0,1 0 0 0 0,-13 11 0 0 0,12-12-537 0 0,1-1 0 0 0,-15 24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7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521 1 3023 0 0,'-1'1'220'0'0,"-17"26"-63"0"0,-6 18 4594 0 0,7-9-299 0 0,-30 71 3304 0 0,27-56-5341 0 0,-34 96 2205 0 0,3-6-1483 0 0,-55 82-1768 0 0,82-183-1152 0 0,-1-1 0 0 0,-1-1-1 0 0,-42 44 1 0 0,64-78-219 0 0,0 0 0 0 0,0 0 1 0 0,0 0-1 0 0,-1-1 0 0 0,-5 4 0 0 0,1-4-51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4.3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0,'6'87'446'0'0,"-1"0"818"0"0,-6-12 1047 0 0,3 101 3644 0 0,-2-143-4204 0 0,0 0 0 0 0,-7 34-1 0 0,7-53-682 0 0,1-9-2419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4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5695 0 0,'4'-9'197'0'0,"0"0"-1"0"0,0 0 0 0 0,1 1 0 0 0,0-1 0 0 0,0 1 0 0 0,0 1 1 0 0,10-11-1 0 0,-10 13 176 0 0,0 0 1 0 0,0 0-1 0 0,1 0 0 0 0,-1 0 1 0 0,1 1-1 0 0,0 0 1 0 0,0 1-1 0 0,1-1 0 0 0,-1 1 1 0 0,1 0-1 0 0,-1 1 1 0 0,1-1-1 0 0,0 1 0 0 0,0 1 1 0 0,8-2-1 0 0,-11 3-204 0 0,0 0 0 0 0,1 1 0 0 0,-1-1 0 0 0,0 1 0 0 0,0 0 0 0 0,1 0 0 0 0,3 2 0 0 0,-1 0 10 0 0,-5-2-62 0 0,1 0 1 0 0,-1 0 0 0 0,1 1 0 0 0,-1-1 0 0 0,0 1-1 0 0,1-1 1 0 0,-1 1 0 0 0,0 0 0 0 0,2 2 0 0 0,0 1 144 0 0,-3-4-203 0 0,0 0 1 0 0,0 0-1 0 0,0 0 0 0 0,0 1 1 0 0,0-1-1 0 0,0 1 1 0 0,-1-1-1 0 0,1 0 0 0 0,-1 1 1 0 0,1-1-1 0 0,-1 1 0 0 0,1 1 1 0 0,2 8 397 0 0,2 2-260 0 0,-1 0 1 0 0,-1-1-1 0 0,-1 1 1 0 0,1 1-1 0 0,-1 16 1 0 0,-2 72 640 0 0,-1-28-276 0 0,34 574 4168 0 0,-33-644-4686 0 0,18 327 1809 0 0,-19-304-1773 0 0,2 1 1 0 0,1-1-1 0 0,1 1 1 0 0,8 30-1 0 0,-11-56 133 0 0,-1-7-1510 0 0,1 0 845 0 0,-2-1 1 0 0,1 1-1 0 0,-1 0 0 0 0,-2-6 0 0 0,-1-3-933 0 0,-52-143-9579 0 0,39 108 8482 0 0,9 25 1224 0 0,-19-39 0 0 0,9 30-451 0 0,1 1-290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5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33 314 2015 0 0,'-4'-4'49'0'0,"1"-1"-1"0"0,0 0 0 0 0,0 0 0 0 0,1 0 0 0 0,0 0 1 0 0,-1-1-1 0 0,-1-9 0 0 0,1 3 450 0 0,1 0-1 0 0,-1-19 1 0 0,3 25-284 0 0,0 1 0 0 0,1-1 0 0 0,0 0 1 0 0,0 1-1 0 0,0-1 0 0 0,1 0 0 0 0,0 1 0 0 0,0 0 0 0 0,0-1 0 0 0,6-7 0 0 0,2-4 772 0 0,21-26 0 0 0,-22 32-465 0 0,25-29 1931 0 0,-30 36-2124 0 0,-1 1-1 0 0,1-1 1 0 0,0 1 0 0 0,1 0 0 0 0,-1 1 0 0 0,0-1 0 0 0,9-3 0 0 0,-11 5-23 0 0,-1 1-266 0 0,0 0 0 0 0,0 0 0 0 0,0 1 0 0 0,1-1 0 0 0,-1 0 0 0 0,0 0 0 0 0,0 0 0 0 0,0 1 0 0 0,0-1 0 0 0,0 1 0 0 0,0-1 0 0 0,-1 1 0 0 0,1-1-1 0 0,0 1 1 0 0,0-1 0 0 0,0 1 0 0 0,0 0 0 0 0,-1-1 0 0 0,1 1 0 0 0,0 0 0 0 0,0 0 0 0 0,-1 0 0 0 0,1 0 0 0 0,-1 0 0 0 0,1-1 0 0 0,-1 1 0 0 0,1 0 0 0 0,-1 0 0 0 0,1 2 0 0 0,0 2 101 0 0,0 0 1 0 0,0 0-1 0 0,-1 0 0 0 0,1 9 1 0 0,-1-8-56 0 0,0 8 306 0 0,-1-1 1 0 0,0 1 0 0 0,-1-1-1 0 0,0 0 1 0 0,-7 22-1 0 0,-29 62 2369 0 0,36-92-2593 0 0,-1 3 253 0 0,0 0 0 0 0,-1-1 0 0 0,0 1 0 0 0,-10 13 0 0 0,13-20-51 0 0,-3 1-126 0 0,8-6-770 0 0,9-10-640 0 0,18-23-4280 0 0,-18 21 971 0 0,0-2-934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5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4863 0 0,'3'85'2916'0'0,"-5"0"-1"0"0,-13 89 1 0 0,1-3 1091 0 0,10-113-2721 0 0,-1 66 1612 0 0,5-121-2834 0 0,0 10 306 0 0,1-1-1 0 0,-2 1 1 0 0,0 0 0 0 0,0-1-1 0 0,-4 14 1 0 0,4-25-330 0 0,1 1 0 0 0,0-1-1 0 0,0 0 1 0 0,0 0 0 0 0,-1 0 0 0 0,1 0 0 0 0,1 1-1 0 0,-1-1 1 0 0,0 0 0 0 0,0 0 0 0 0,0 0-1 0 0,0 0 1 0 0,1 0 0 0 0,-1 1 0 0 0,1-1 0 0 0,-1 0-1 0 0,2 1 1 0 0,-2 0 31 0 0,1-1-1 0 0,-1 0 1 0 0,1 1 0 0 0,-1-1-1 0 0,1 0 1 0 0,-1 1 0 0 0,0-1-1 0 0,1 0 1 0 0,-1 1 0 0 0,0 1-1 0 0,13 0 225 0 0,-11-3-283 0 0,1 1 1 0 0,-1-1-1 0 0,0 0 1 0 0,1 0-1 0 0,-1-1 0 0 0,0 1 1 0 0,0 0-1 0 0,1-1 0 0 0,-1 0 1 0 0,0 1-1 0 0,0-1 0 0 0,0 0 1 0 0,0 0-1 0 0,0 0 0 0 0,0 0 1 0 0,0 0-1 0 0,3-3 1 0 0,2-2 43 0 0,0-1 1 0 0,-1 1 0 0 0,7-10-1 0 0,-4 5-33 0 0,-3 2-116 0 0,-1 1 0 0 0,0-1 0 0 0,0 0 0 0 0,-1 0 0 0 0,0-1 1 0 0,3-13-1 0 0,-1 6-169 0 0,-2 7-596 0 0,-1-1 0 0 0,-1 1-1 0 0,0-1 1 0 0,0 0 0 0 0,-1 0 0 0 0,0-14-1 0 0,-2 15-682 0 0,0 0 0 0 0,0 0-1 0 0,-1 0 1 0 0,0 0 0 0 0,0 0-1 0 0,-8-18 1 0 0,0 6-2262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5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6 249 4175 0 0,'-6'1'3713'0'0,"15"-5"-2022"0"0,19-8 465 0 0,96-36 4310 0 0,-7 1-2748 0 0,-23 9-2454 0 0,-23 7-683 0 0,6-2-362 0 0,-3 9-911 0 0,-50 17-2042 0 0,-1 1-3569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6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 2303 0 0,'-76'84'813'0'0,"18"-23"3494"0"0,29-31-1566 0 0,24-26-2030 0 0,0 1 0 0 0,0 0 1 0 0,0 0-1 0 0,0 1 0 0 0,1-1 1 0 0,0 1-1 0 0,0 0 0 0 0,0 0 0 0 0,1 1 1 0 0,0-1-1 0 0,-3 10 0 0 0,4-10-359 0 0,1 0-1 0 0,0 0 0 0 0,0 0 0 0 0,1 1 1 0 0,0-1-1 0 0,0 0 0 0 0,0 0 1 0 0,1 0-1 0 0,0 0 0 0 0,0 1 0 0 0,1-1 1 0 0,0-1-1 0 0,0 1 0 0 0,0 0 1 0 0,0 0-1 0 0,6 9 0 0 0,6 5 19 0 0,1-1 1 0 0,0 0-1 0 0,29 27 0 0 0,-15-19 339 0 0,65 43-1 0 0,-78-59-550 0 0,2-1 1 0 0,-1-1-1 0 0,1 0 0 0 0,1-2 1 0 0,37 11-1 0 0,-48-17-166 0 0,1 0 1 0 0,0-1-1 0 0,0 0 1 0 0,0 0-1 0 0,-1-1 0 0 0,1 0 1 0 0,0-1-1 0 0,8-2 0 0 0,0 0-372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49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611 1 3599 0 0,'-10'0'85'0'0,"5"0"-49"0"0,0 0 0 0 0,1 0 0 0 0,-1 1 1 0 0,1 0-1 0 0,-1-1 0 0 0,1 2 0 0 0,-8 1 0 0 0,-27 12 148 0 0,-37 15 2478 0 0,74-29-2598 0 0,-15 7 662 0 0,0 0 0 0 0,0 1 0 0 0,-23 18 0 0 0,7-4 460 0 0,18-12-605 0 0,0 1 0 0 0,-18 17 1 0 0,-61 75 1196 0 0,81-89-1318 0 0,0 0 0 0 0,1 1 0 0 0,-20 35-1 0 0,-20 57 1342 0 0,41-79-1021 0 0,-9 34 0 0 0,18-51-630 0 0,0 0-1 0 0,1 0 1 0 0,1 0 0 0 0,0 0-1 0 0,0 0 1 0 0,1 0-1 0 0,1 0 1 0 0,0-1 0 0 0,7 23-1 0 0,-5-22 32 0 0,0-1-1 0 0,7 13 1 0 0,-2-6-3 0 0,1 2 149 0 0,2-1 1 0 0,0 0-1 0 0,26 30 0 0 0,-32-42-238 0 0,1 0 0 0 0,0 0-1 0 0,0-1 1 0 0,0 0-1 0 0,0 0 1 0 0,1-1 0 0 0,0 0-1 0 0,1 0 1 0 0,-1-1 0 0 0,13 5-1 0 0,-9-5-2 0 0,1-1-1 0 0,0 0 1 0 0,0 0-1 0 0,-1-1 1 0 0,1-1-1 0 0,1 0 1 0 0,13-2-1 0 0,2-1 84 0 0,0-1 1 0 0,-1-2-1 0 0,56-17 1 0 0,-38 6 49 0 0,68-34 0 0 0,-73 27-152 0 0,67-51 1 0 0,-101 69-68 0 0,6-6 8 0 0,-1-1 0 0 0,-1 0 1 0 0,0 0-1 0 0,0-1 0 0 0,-1-1 1 0 0,-1 0-1 0 0,13-25 0 0 0,-15 24 12 0 0,0 0 0 0 0,-1-1 0 0 0,-1 0 0 0 0,-1 0 0 0 0,0 0 0 0 0,-1 0 0 0 0,1-28 0 0 0,-3 19-7 0 0,-2 0-1 0 0,0 1 1 0 0,-1-1-1 0 0,-9-36 1 0 0,8 49 1 0 0,-1-1 0 0 0,0 0 0 0 0,0 1 0 0 0,-2 0-1 0 0,1 0 1 0 0,-1 0 0 0 0,-9-11 0 0 0,10 16-7 0 0,0 1-1 0 0,0 0 1 0 0,-1 0 0 0 0,0 1-1 0 0,0 0 1 0 0,0 0 0 0 0,-1 0-1 0 0,1 1 1 0 0,-1-1 0 0 0,0 2-1 0 0,-1-1 1 0 0,1 1-1 0 0,-8-2 1 0 0,-5 0-7 0 0,1 1 0 0 0,-1 1 0 0 0,-32-1 0 0 0,-29-4 0 0 0,73 7-782 0 0,0 0 1 0 0,-1 1-1 0 0,1 0 0 0 0,-16 2 1 0 0,3 0-2676 0 0,-1-2-4826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3:08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1260 0 5959 0 0,'-63'2'458'0'0,"52"-2"-347"0"0,10 2-65 0 0,-1 3 198 0 0,1 0 0 0 0,-1-1 0 0 0,0 1 0 0 0,0 0 1 0 0,-1-1-1 0 0,-5 9 0 0 0,-3 6 1499 0 0,4-7-509 0 0,-1 1 0 0 0,0-2 0 0 0,-1 1 0 0 0,-13 12 0 0 0,-46 39 2235 0 0,-48 42 1400 0 0,74-60-3592 0 0,2 1 0 0 0,-50 78-1 0 0,69-90-1000 0 0,-18 27 359 0 0,-33 71 1 0 0,32-48-91 0 0,-46 108 479 0 0,5 1-337 0 0,76-182-630 0 0,1 0 0 0 0,0 1 0 0 0,-3 20 0 0 0,5-18 3 0 0,-2-1 0 0 0,-5 18 0 0 0,-4-5-32 0 0,9-19-15 0 0,0 1-1 0 0,1 0 1 0 0,0 0-1 0 0,-3 9 1 0 0,-13 97 84 0 0,5-19-92 0 0,4-20-6 0 0,-9 64 1 0 0,6-38 0 0 0,-54 308 0 0 0,45-308 0 0 0,4-24 0 0 0,-2 5 0 0 0,-3 21 0 0 0,-15 214 0 0 0,12-103 0 0 0,2-12 0 0 0,10 52 0 0 0,5-72 0 0 0,13-24 0 0 0,1-46 0 0 0,-3 65 0 0 0,4-82 0 0 0,-1-28 0 0 0,8 59 0 0 0,-6-70 0 0 0,-7-54 0 0 0,32 229 0 0 0,-22-180 0 0 0,1 0 0 0 0,28 71 0 0 0,31 26 0 0 0,5 15 0 0 0,-46-94 0 0 0,2-2 0 0 0,3-1 0 0 0,72 104 0 0 0,-88-144 0 0 0,-7-13 0 0 0,-2 1 0 0 0,0 1 0 0 0,0 0 0 0 0,9 22 0 0 0,15 36 0 0 0,-23-47 0 0 0,-5-15 0 0 0,0 1 0 0 0,3 16 0 0 0,-6-21-5 0 0,0 0-66 0 0,0 1 0 0 0,-1-1 0 0 0,0 1 0 0 0,0 0 0 0 0,0 0 0 0 0,-1 0 0 0 0,0-1 0 0 0,-2 10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3:14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2415 0 0,'1'1'180'0'0,"18"28"3082"0"0,-15-24-2425 0 0,-2-3-254 0 0,-1 0-21 0 0,38 27 2977 0 0,-33-25-2914 0 0,0 1 1 0 0,0 0-1 0 0,0 0 0 0 0,6 8 0 0 0,13 11 1328 0 0,28 22 879 0 0,-14-12-1540 0 0,-29-24-561 0 0,23 17-1 0 0,-21-17-320 0 0,-1 0 1 0 0,1 1-1 0 0,14 17 1 0 0,-8-7 13 0 0,86 90 963 0 0,-99-105-1278 0 0,1 0 0 0 0,0-1 0 0 0,13 9 0 0 0,8 8 8 0 0,-15-12-47 0 0,0 0 0 0 0,1-1 0 0 0,17 11 0 0 0,-28-19 53 0 0,2 1 67 0 0,-4-2-181 0 0,1 1 0 0 0,-1-1 0 0 0,0 0 0 0 0,0 0 0 0 0,0 1 0 0 0,0-1 0 0 0,0 0 1 0 0,1 0-1 0 0,-1 0 0 0 0,0 1 0 0 0,0-1 0 0 0,1 0 0 0 0,-1 0 0 0 0,0 0 0 0 0,0 0 0 0 0,1 0 0 0 0,-1 0 0 0 0,0 1 1 0 0,0-1-1 0 0,1 0 0 0 0,-1 0 0 0 0,0 0 0 0 0,0 0 0 0 0,1 0 0 0 0,-1 0 0 0 0,0 0 0 0 0,0 0 0 0 0,1 0 0 0 0,19 0 82 0 0,-18 0 5 0 0,0-1 3 0 0,13-9 77 0 0,-13 8-164 0 0,-1 1 0 0 0,1-1 1 0 0,0 0-1 0 0,-1 0 0 0 0,0 0 1 0 0,1 0-1 0 0,-1 0 0 0 0,2-3 1 0 0,3-5 34 0 0,-3 5-19 0 0,1-1 0 0 0,-1 0-1 0 0,0 0 1 0 0,-1 0 0 0 0,4-12-1 0 0,5-12 34 0 0,18-46 3 0 0,16-44-64 0 0,-28 68 0 0 0,41-82 0 0 0,-47 110 0 0 0,-8 16 0 0 0,0 0 0 0 0,1 0 0 0 0,0 1 0 0 0,1-1 0 0 0,5-6 0 0 0,-5 7 11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4:02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6046 1441 7631 0 0,'-26'-34'199'0'0,"-25"-29"3482"0"0,-72-121 1 0 0,92 131-1709 0 0,-1 1 0 0 0,-42-50 1 0 0,54 78-1395 0 0,-1 1 1 0 0,-1 0-1 0 0,-1 2 1 0 0,-1 0-1 0 0,-50-32 1 0 0,-91-41 1177 0 0,-81-51-294 0 0,-144-99-142 0 0,297 191-602 0 0,-122-48 1 0 0,167 82-346 0 0,-67-16 0 0 0,-55-4 253 0 0,143 34-553 0 0,-82-16 71 0 0,0 6 0 0 0,-140-2 0 0 0,-221 38 168 0 0,398-14-313 0 0,-304 33 0 0 0,1 19 0 0 0,311-44 0 0 0,1 3 0 0 0,-80 33 0 0 0,-113 74 0 0 0,-223 169 0 0 0,359-209 0 0 0,-197 183 0 0 0,50 9 0 0 0,31 25 0 0 0,211-265 0 0 0,-95 145 0 0 0,17 8 0 0 0,82-138 0 0 0,3 0 0 0 0,1 0 0 0 0,4 2 0 0 0,1 0 0 0 0,3 0 0 0 0,2 1 0 0 0,1 102 0 0 0,8-107 0 0 0,3 0 0 0 0,1 0 0 0 0,3 0 0 0 0,2-1 0 0 0,25 70 0 0 0,-24-89 0 0 0,1-1 0 0 0,1 0 0 0 0,1-1 0 0 0,2-1 0 0 0,1-1 0 0 0,1 0 0 0 0,1-1 0 0 0,1-1 0 0 0,2-1 0 0 0,0-1 0 0 0,46 33 0 0 0,235 151 0 0 0,-26-56 0 0 0,-140-80 0 0 0,297 133 0 0 0,-345-163 0 0 0,-2 3 0 0 0,88 58 0 0 0,-55-25 0 0 0,262 177 0 0 0,-358-235 0 0 0,133 103 0 0 0,-119-88 0 0 0,66 73 0 0 0,-29-13 0 0 0,-5 2 0 0 0,61 112 0 0 0,-102-153 0 0 0,-3 2 0 0 0,-2 1 0 0 0,-3 1 0 0 0,21 81 0 0 0,9 87 0 0 0,29 300 0 0 0,-67-341 0 0 0,-14 248 0 0 0,-30-35 0 0 0,17-264 0 0 0,-41 370 0 0 0,18-186 0 0 0,8-75 0 0 0,-7 69 0 0 0,28-238 0 0 0,-37 424 0 0 0,9-59 0 0 0,17-183 0 0 0,-16 284 0 0 0,25-354 0 0 0,-4 133 0 0 0,12-277 0 0 0,3 800 0 0 0,57-127 0 0 0,55-47 0 0 0,65 44 0 0 0,185 298 0 0 0,-188-647 0 0 0,-126-276 0 0 0,122 158 0 0 0,133 105 0 0 0,-91-134 0 0 0,-154-164 0 0 0,121 79 0 0 0,-26-38 0 0 0,4-7 0 0 0,299 115 0 0 0,-340-161 0 0 0,2-5 0 0 0,1-5 0 0 0,2-5 0 0 0,193 13 0 0 0,-174-31 0 0 0,1-7 0 0 0,0-6 0 0 0,245-42 0 0 0,-225 14 0 0 0,163-59 0 0 0,147-82 0 0 0,-354 125 0 0 0,-1-6 0 0 0,-4-6 0 0 0,161-112 0 0 0,19-42 0 0 0,-206 152 0 0 0,111-106 0 0 0,-46 9 0 0 0,-44 46 0 0 0,-78 83 0 0 0,196-217 0 0 0,104-224 0 0 0,-36-27 0 0 0,-283 478 0 0 0,61-111 0 0 0,104-274 0 0 0,45-375 0 0 0,-85-19 0 0 0,-118 604 0 0 0,-15-380 0 0 0,-42 200 0 0 0,-25 5 0 0 0,-91-345 0 0 0,-58 17 0 0 0,50 275 0 0 0,-11-29 0 0 0,-93-243 0 0 0,-139-165 0 0 0,112 322 0 0 0,-30 14 0 0 0,-151-145 0 0 0,-50 40 0 0 0,-32 55 0 0 0,-34 32 0 0 0,44 106 0 0 0,457 374 0 0 0,-419-294 0 0 0,-20 30 0 0 0,-212-89 0 0 0,184 135-936 0 0,74 40-2013 0 0,324 157-4244 0 0,3 5-2153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8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 4519 0 0,'6'41'-123'0'0,"28"271"9897"0"0,-22-188-3866 0 0,29 134 0 0 0,-41-256-5874 0 0,3 11 475 0 0,0-1 0 0 0,5 15 0 0 0,-6-23-357 0 0,0 1-1 0 0,-1-1 0 0 0,1 0 1 0 0,1 0-1 0 0,-1-1 0 0 0,1 1 1 0 0,-1 0-1 0 0,1-1 1 0 0,0 0-1 0 0,4 4 0 0 0,-6-6-114 0 0,0 0 0 0 0,0-1 1 0 0,0 1-1 0 0,0 0 0 0 0,0-1 0 0 0,0 1 0 0 0,1-1 0 0 0,-1 1 0 0 0,0-1 0 0 0,0 1 0 0 0,1-1 0 0 0,-1 0 0 0 0,0 0 0 0 0,0 0 0 0 0,1 0 0 0 0,-1 0 0 0 0,0 0 0 0 0,1 0 0 0 0,-1 0 0 0 0,0 0 0 0 0,0 0 0 0 0,1-1 0 0 0,-1 1 0 0 0,0-1 1 0 0,0 1-1 0 0,0-1 0 0 0,1 1 0 0 0,-1-1 0 0 0,0 0 0 0 0,0 1 0 0 0,0-1 0 0 0,0 0 0 0 0,0 0 0 0 0,1-1 0 0 0,2-3 61 0 0,0 1 0 0 0,-1-1 1 0 0,1 0-1 0 0,-1 0 0 0 0,0 0 0 0 0,2-6 0 0 0,0-1-59 0 0,0 0 0 0 0,-1-1 0 0 0,-1 1-1 0 0,0-1 1 0 0,-1 0 0 0 0,0 0 0 0 0,-1 0-1 0 0,0 0 1 0 0,-1 0 0 0 0,-1 0 0 0 0,-3-23-1 0 0,1 24-447 0 0,1 0 0 0 0,-2 0 0 0 0,0 0-1 0 0,0 1 1 0 0,-1-1 0 0 0,-1 1-1 0 0,-11-18 1 0 0,13 24-368 0 0,-1-1 0 0 0,0 1 0 0 0,0-1 0 0 0,-1 2 0 0 0,0-1 0 0 0,1 1 0 0 0,-1-1 0 0 0,-1 2 0 0 0,1-1 0 0 0,-9-3 0 0 0,-8-3-3383 0 0,-38-9 1 0 0,60 19 4141 0 0,-6-2-393 0 0,-1 1 0 0 0,1 0-1 0 0,-1 0 1 0 0,1 1 0 0 0,-1 0 0 0 0,1 0-1 0 0,-1 1 1 0 0,0 0 0 0 0,1 0-1 0 0,0 1 1 0 0,-10 3 0 0 0,-9 5 40 0 0,-43 21 0 0 0,58-25 424 0 0,-23 14 698 0 0,12-6 5570 0 0,25-14-4821 0 0,0-1-1 0 0,0 1 1 0 0,0-1-1 0 0,1 1 1 0 0,4-3-1 0 0,29-15 824 0 0,-23 11-1052 0 0,4-2-318 0 0,183-83 2932 0 0,-159 75-5720 0 0,-14 3-5369 0 0,-3 0-1986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49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230 311 2303 0 0,'-6'10'41'0'0,"0"0"0"0"0,0 1 0 0 0,1-1 0 0 0,0 1 0 0 0,1 0-1 0 0,0 1 1 0 0,1-1 0 0 0,-4 21 0 0 0,4-4 132 0 0,0 1 1 0 0,2 43-1 0 0,2-62-88 0 0,0 0 0 0 0,0-1 0 0 0,1 1 0 0 0,0 0 0 0 0,1-1-1 0 0,0 1 1 0 0,8 16 0 0 0,-3-11 110 0 0,0-1 1 0 0,1 0-1 0 0,1-1 1 0 0,11 12-1 0 0,-4-6-71 0 0,1-1 0 0 0,0-2 0 0 0,1 0 0 0 0,1 0 0 0 0,1-2-1 0 0,0-1 1 0 0,0 0 0 0 0,30 12 0 0 0,-31-17-85 0 0,0-1-1 0 0,0-1 1 0 0,1 0-1 0 0,0-2 1 0 0,0 0-1 0 0,0-2 1 0 0,0 0-1 0 0,0-1 1 0 0,0-1 0 0 0,24-3-1 0 0,11-5 87 0 0,-1-3-1 0 0,0-1 1 0 0,92-35 0 0 0,-115 34-71 0 0,-1-1 0 0 0,41-26 0 0 0,-55 29 24 0 0,-1-1-1 0 0,0 0 1 0 0,-1-1 0 0 0,0-1-1 0 0,19-23 1 0 0,-29 31-29 0 0,-1-1 0 0 0,0 0 0 0 0,0 0 0 0 0,0 0 0 0 0,-1-1 0 0 0,0 1 0 0 0,-1-1 0 0 0,3-12 0 0 0,-1 0 65 0 0,-1 0 0 0 0,-1-25-1 0 0,-2 34-40 0 0,0 1-1 0 0,-2-1 0 0 0,1 0 0 0 0,-1 0 0 0 0,-1 1 1 0 0,-7-19-1 0 0,1 7 85 0 0,-1 1 0 0 0,-13-22 1 0 0,13 28-69 0 0,-1 0 0 0 0,0 0 0 0 0,-1 2 0 0 0,-1-1 0 0 0,0 2 0 0 0,-1-1 0 0 0,0 2 0 0 0,-21-14 0 0 0,8 9 25 0 0,0 1 0 0 0,-1 1 0 0 0,0 2 1 0 0,-34-11-1 0 0,-121-41 290 0 0,147 54-367 0 0,-66-8 0 0 0,22 5-17 0 0,52 7-20 0 0,0 2 0 0 0,0 1 0 0 0,-37 0 0 0 0,42 3 0 0 0,17 0 0 0 0,0 0 0 0 0,0 0 0 0 0,1 0 0 0 0,-1 1 0 0 0,0 0 0 0 0,1 0 0 0 0,-9 3 0 0 0,7-2 0 0 0,4-1 0 0 0,0 0 0 0 0,0 1 0 0 0,0-1 0 0 0,0 1 0 0 0,1-1 0 0 0,-1 1 0 0 0,0 0 0 0 0,1 0 0 0 0,-3 3 0 0 0,-15 13 0 0 0,1 0 0 0 0,1 2 0 0 0,-22 29 0 0 0,-4 16-2 0 0,22-32 15 0 0,11-17 16 0 0,-10 22-1 0 0,2-2 28 0 0,6-12-53 0 0,1 1-1 0 0,2 1 1 0 0,0 0-1 0 0,-11 52 0 0 0,14-22-2 0 0,4-42 0 0 0,5-4-504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0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2015 0 0,'17'26'117'0'0,"0"0"0"0"0,25 56-1 0 0,-32-62 46 0 0,1 2-53 0 0,10 21 713 0 0,16 49 1 0 0,-34-82-698 0 0,-1 1 0 0 0,0-1 0 0 0,-1 1 1 0 0,0 0-1 0 0,-1-1 0 0 0,0 1 0 0 0,-1 0 0 0 0,0-1 1 0 0,-1 1-1 0 0,-3 10 0 0 0,4-17-188 0 0,0 0-1 0 0,-1 0 1 0 0,1 0 0 0 0,-1-1-1 0 0,0 1 1 0 0,0 0 0 0 0,-1-1-1 0 0,1 0 1 0 0,-1 1 0 0 0,1-1-1 0 0,-1 0 1 0 0,0-1 0 0 0,0 1-1 0 0,-1 0 1 0 0,1-1 0 0 0,0 0-1 0 0,-6 3 1 0 0,-3-1-1872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1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2383 0 0,'88'-42'531'0'0,"-17"7"1238"0"0,-69 34-1605 0 0,0-2 74 0 0,14-9-22 0 0,-8 3-203 0 0,3-2-80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4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63 4255 0 0,'-3'-6'221'0'0,"1"1"0"0"0,-2 0 0 0 0,1 0 0 0 0,-1 0 0 0 0,1 0 0 0 0,-1 1 0 0 0,0-1-1 0 0,-1 1 1 0 0,-8-7 0 0 0,11 10-179 0 0,1 0 0 0 0,-1 0 0 0 0,0 1 0 0 0,0-1 0 0 0,1 0 0 0 0,-1 0 0 0 0,0 1 0 0 0,0 0 0 0 0,0-1 0 0 0,0 1-1 0 0,0 0 1 0 0,1 0 0 0 0,-1-1 0 0 0,0 2 0 0 0,0-1 0 0 0,0 0 0 0 0,0 0 0 0 0,0 1 0 0 0,0-1 0 0 0,0 1 0 0 0,0-1 0 0 0,1 1 0 0 0,-1 0 0 0 0,0-1 0 0 0,1 1 0 0 0,-1 0-1 0 0,0 0 1 0 0,1 1 0 0 0,-1-1 0 0 0,1 0 0 0 0,-1 0 0 0 0,1 1 0 0 0,-2 2 0 0 0,-3 3 249 0 0,1 0 1 0 0,0 1-1 0 0,1-1 1 0 0,0 1-1 0 0,0 0 0 0 0,1 0 1 0 0,-1 0-1 0 0,-1 12 1 0 0,-12 69 3377 0 0,15-78-3417 0 0,0-1-8 0 0,0 0-1 0 0,1 0 1 0 0,0 0 0 0 0,1 0 0 0 0,0 0-1 0 0,1 0 1 0 0,0 0 0 0 0,0 0-1 0 0,5 16 1 0 0,-1-15 133 0 0,0 0 1 0 0,1 0-1 0 0,1 0 0 0 0,0-1 0 0 0,0 0 0 0 0,1 0 1 0 0,0-1-1 0 0,10 9 0 0 0,20 24 236 0 0,-20-20-322 0 0,-8-11-89 0 0,-1 0-1 0 0,9 15 0 0 0,-15-20-124 0 0,1-1 0 0 0,0 0 0 0 0,0-1 0 0 0,1 1 0 0 0,5 5 1 0 0,-4-5 22 0 0,0 0 1 0 0,-1 1-1 0 0,6 8 1 0 0,1 3 199 0 0,-1 1 1 0 0,0 1-1 0 0,11 32 0 0 0,-17-39-108 0 0,-1 1 0 0 0,-1-1-1 0 0,0 1 1 0 0,-1 0 0 0 0,0 0-1 0 0,-1 0 1 0 0,0 15 0 0 0,-2-1 67 0 0,-2 0 0 0 0,-6 33 0 0 0,7-51-186 0 0,-1 1 0 0 0,0-1 0 0 0,0 1 0 0 0,-1-1-1 0 0,0 0 1 0 0,0-1 0 0 0,-1 1 0 0 0,0-1-1 0 0,-11 13 1 0 0,14-20-87 0 0,1 1 1 0 0,-1-1-1 0 0,0 1 0 0 0,-1-1 0 0 0,1 0 0 0 0,0 0 1 0 0,0 0-1 0 0,-3 1 0 0 0,4-2-54 0 0,1-1-1 0 0,-1 1 1 0 0,0 0-1 0 0,0 0 1 0 0,0 0-1 0 0,0 0 1 0 0,1-1-1 0 0,-1 1 1 0 0,0 0-1 0 0,0-1 1 0 0,1 1-1 0 0,-1-1 1 0 0,0 1-1 0 0,0-1 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4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 6911 0 0,'49'-37'1848'0'0,"72"-39"9922"0"0,-111 70-11718 0 0,78-38 3091 0 0,-44 23-1999 0 0,-42 20-765 0 0,0 0 5 0 0,6-1-44 0 0,-1 0 0 0 0,1 0 0 0 0,9 0 0 0 0,-16 2-64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5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4631 0 0,'30'66'1419'0'0,"4"37"5449"0"0,-6 8-156 0 0,-25-91-5959 0 0,0-1-1 0 0,-1 0 0 0 0,-1 38 0 0 0,-4-47-646 0 0,3-10-108 0 0,0 0-1 0 0,0 0 1 0 0,0 1-1 0 0,0-1 1 0 0,0 0 0 0 0,0 0-1 0 0,0 0 1 0 0,0 0 0 0 0,0 0-1 0 0,0 0 1 0 0,0 0-1 0 0,0 0 1 0 0,0 0 0 0 0,-1 0-1 0 0,1 0 1 0 0,0 0 0 0 0,0 0-1 0 0,0 0 1 0 0,0 0-1 0 0,0 0 1 0 0,0 0 0 0 0,0 0-1 0 0,0 0 1 0 0,0 0-1 0 0,-1 0 1 0 0,1 0 0 0 0,0 0-1 0 0,0 0 1 0 0,0 0 0 0 0,0 0-1 0 0,0 0 1 0 0,0 0-1 0 0,0 0 1 0 0,0 0 0 0 0,0 0-1 0 0,0 0 1 0 0,-1 0 0 0 0,1 0-1 0 0,0 0 1 0 0,0 0-1 0 0,0 0 1 0 0,0 0 0 0 0,0 0-1 0 0,0-1 1 0 0,0 1 0 0 0,0 0-1 0 0,0 0 1 0 0,0 0-1 0 0,-1-2-62 0 0,0 1-1 0 0,0-1 0 0 0,0 0 0 0 0,0 0 1 0 0,1 0-1 0 0,-1 1 0 0 0,1-1 0 0 0,-1-2 1 0 0,-1-15-397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5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6215 0 0,'0'0'552'0'0,"-3"9"-440"0"0,-1 1 1472 0 0,1 1 296 0 0,0 1 56 0 0,1-2 16 0 0,2 1-1424 0 0,0-1-280 0 0,2-1-56 0 0</inkml:trace>
  <inkml:trace contextRef="#ctx0" brushRef="#br0" timeOffset="1">232 220 2159 0 0,'14'14'158'0'0,"24"31"0"0"0,-18-17 2912 0 0,-14-20-1256 0 0,0 0 0 0 0,1 0 1 0 0,0-1-1 0 0,15 12 1 0 0,13 14 2474 0 0,-14-13-2480 0 0,0 0 0 0 0,2-1 0 0 0,25 15 0 0 0,5 5 101 0 0,-36-25-1412 0 0,17 12 496 0 0,54 33 1 0 0,-84-56-968 0 0,1-1 0 0 0,0 0 0 0 0,0 0 0 0 0,6 2 0 0 0,-9-4-77 0 0,-1 1 1 0 0,0-1-1 0 0,1 0 1 0 0,-1 0-1 0 0,1 0 1 0 0,-1 0-1 0 0,1 0 1 0 0,-1 0 0 0 0,1 0-1 0 0,-1 0 1 0 0,0 0-1 0 0,1-1 1 0 0,-1 1-1 0 0,1 0 1 0 0,-1-1-1 0 0,0 1 1 0 0,1-1-1 0 0,-1 0 1 0 0,0 1 0 0 0,2-2-1 0 0,2-4-530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5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 12175 0 0,'-5'8'332'0'0,"1"0"0"0"0,1 0 0 0 0,-1 0 0 0 0,1 1 0 0 0,1 0 0 0 0,-1-1 0 0 0,0 11 0 0 0,-2 4 1302 0 0,-18 124 4000 0 0,11-53-3394 0 0,-1-16-450 0 0,-4 0 1 0 0,-36 107-1 0 0,30-138-1520 0 0,15-31-220 0 0,8-15-117 0 0,-1-1 1 0 0,1 0 0 0 0,0 0-1 0 0,0 0 1 0 0,0 1-1 0 0,0-1 1 0 0,-1 0 0 0 0,1 0-1 0 0,0 0 1 0 0,0 1-1 0 0,-1-1 1 0 0,1 0 0 0 0,0 0-1 0 0,0 0 1 0 0,-1 0-1 0 0,1 0 1 0 0,0 0 0 0 0,0 1-1 0 0,-1-1 1 0 0,1 0 0 0 0,0 0-1 0 0,0 0 1 0 0,-1 0-1 0 0,1 0 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4:56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1146 7687 0 0,'16'-6'1660'0'0,"0"-1"-1"0"0,0-1 0 0 0,-1 0 0 0 0,0-1 1 0 0,-1-1-1 0 0,0 0 0 0 0,19-18 0 0 0,-22 17-1110 0 0,-1-1 0 0 0,0 0 0 0 0,0 0-1 0 0,-2-1 1 0 0,9-15 0 0 0,-7 9-110 0 0,0 0 0 0 0,-2-1 0 0 0,0 0 0 0 0,6-27 0 0 0,-13 40-395 0 0,1 0-1 0 0,-1 0 1 0 0,0 0 0 0 0,-1 1 0 0 0,1-1 0 0 0,-2 0 0 0 0,1 0 0 0 0,-1 0 0 0 0,0 0 0 0 0,0 0 0 0 0,-1 0 0 0 0,1 1 0 0 0,-2-1-1 0 0,1 1 1 0 0,-1-1 0 0 0,0 1 0 0 0,-5-8 0 0 0,7 12-41 0 0,-1-1 0 0 0,0 1 0 0 0,0 0 0 0 0,0 0 0 0 0,0 0 0 0 0,0 0-1 0 0,0 1 1 0 0,0-1 0 0 0,0 0 0 0 0,-1 1 0 0 0,1 0 0 0 0,-1-1 0 0 0,1 1 0 0 0,-1 0 0 0 0,0 0 0 0 0,1 0 0 0 0,-1 1-1 0 0,0-1 1 0 0,1 1 0 0 0,-1-1 0 0 0,0 1 0 0 0,0 0 0 0 0,0 0 0 0 0,1 0 0 0 0,-1 1 0 0 0,0-1 0 0 0,0 1 0 0 0,1-1-1 0 0,-1 1 1 0 0,0 0 0 0 0,1 0 0 0 0,-1 0 0 0 0,1 0 0 0 0,-1 1 0 0 0,1-1 0 0 0,0 1 0 0 0,-1-1 0 0 0,1 1 0 0 0,0 0-1 0 0,0 0 1 0 0,0 0 0 0 0,0 0 0 0 0,-1 2 0 0 0,-5 8 27 0 0,0 0 1 0 0,1 1-1 0 0,1 0 1 0 0,0 0-1 0 0,0 0 0 0 0,2 1 1 0 0,0 0-1 0 0,0 0 0 0 0,1 0 1 0 0,1 0-1 0 0,0 0 0 0 0,1 27 1 0 0,2-11-14 0 0,-1-15-10 0 0,1 0 0 0 0,0 0 1 0 0,1 0-1 0 0,5 17 0 0 0,-3-16 11 0 0,8 23 381 0 0,18 43 1 0 0,-25-71-318 0 0,0 0 1 0 0,1-1-1 0 0,0 0 1 0 0,1 0 0 0 0,0 0-1 0 0,1-1 1 0 0,-1 0-1 0 0,16 13 1 0 0,-17-18-6 0 0,1 0 0 0 0,-1 0-1 0 0,1 0 1 0 0,0-1 0 0 0,0 0-1 0 0,0 0 1 0 0,0-1 0 0 0,0 1 0 0 0,1-2-1 0 0,-1 1 1 0 0,1-1 0 0 0,-1 0 0 0 0,1-1-1 0 0,-1 0 1 0 0,1 0 0 0 0,0 0-1 0 0,-1-1 1 0 0,1 0 0 0 0,-1-1 0 0 0,1 0-1 0 0,8-3 1 0 0,-3 0 61 0 0,1 0-1 0 0,-1 0 1 0 0,1-2-1 0 0,-2 0 1 0 0,1 0-1 0 0,13-11 1 0 0,-2 0-15 0 0,-1-1-1 0 0,-1-1 1 0 0,-1-1 0 0 0,-1-1 0 0 0,30-42 0 0 0,-34 39-119 0 0,44-74-4 0 0,-48 75 0 0 0,-1 6 0 0 0,-2-1 0 0 0,0 0 0 0 0,-1 0 0 0 0,-1-1 0 0 0,9-39 0 0 0,-15 56 0 0 0,-1 2 0 0 0,0 0 0 0 0,1 0 0 0 0,-1 0 0 0 0,0 0 0 0 0,0 0 0 0 0,0 0 0 0 0,0 0 0 0 0,0 0 0 0 0,0 0 0 0 0,0 0 0 0 0,0 0 0 0 0,-1 0 0 0 0,1 0 0 0 0,0 1 0 0 0,0-1 0 0 0,-1 0 0 0 0,1 0 0 0 0,-1 0 0 0 0,1 0 0 0 0,-1 0 0 0 0,1 1 0 0 0,-1-1 0 0 0,1 0 0 0 0,-2-1 0 0 0,2 2 0 0 0,0-1 0 0 0,-1 1 0 0 0,1-1 0 0 0,0 1 0 0 0,0 0 0 0 0,-1-1 0 0 0,1 1 0 0 0,-1-1 0 0 0,1 1 0 0 0,0 0 0 0 0,-1-1 0 0 0,1 1 0 0 0,-1 0 0 0 0,1-1 0 0 0,-1 1 0 0 0,1 0 0 0 0,-1 0 0 0 0,1-1 0 0 0,-1 1 0 0 0,1 0 0 0 0,-1 0 0 0 0,1 0 0 0 0,-1 0 0 0 0,1 0 0 0 0,-1 0 0 0 0,1-1 0 0 0,-1 2 0 0 0,0-1 0 0 0,0 0 0 0 0,-3-1 0 0 0,0 0 0 0 0,1 1 0 0 0,-1-1 0 0 0,0 1 0 0 0,1 0 0 0 0,-1 0 0 0 0,0 0 0 0 0,1 1 0 0 0,-1-1 0 0 0,0 1 0 0 0,1 0 0 0 0,-1 0 0 0 0,-4 2 0 0 0,3 0 0 0 0,0-1 0 0 0,0 1 0 0 0,1 0 0 0 0,-1 1 0 0 0,1-1 0 0 0,-1 1 0 0 0,-6 8 0 0 0,2-1 0 0 0,1 1 0 0 0,0 0 0 0 0,0 0 0 0 0,2 0 0 0 0,-1 1 0 0 0,-4 15 0 0 0,6-11 0 0 0,0 0 0 0 0,1 0 0 0 0,1 0 0 0 0,1 1 0 0 0,-1 28 0 0 0,4-11 0 0 0,8 65 0 0 0,-8-93 0 0 0,0 0 0 0 0,1 0 0 0 0,0 0 0 0 0,0 0 0 0 0,0 0 0 0 0,5 8 0 0 0,-7-14 0 0 0,1-1 0 0 0,-1 1 0 0 0,1 0 0 0 0,-1 0 0 0 0,1-1 0 0 0,-1 1 0 0 0,1 0 0 0 0,0-1 0 0 0,-1 1 0 0 0,1-1 0 0 0,0 1 0 0 0,-1-1 0 0 0,2 2 0 0 0,3-3 0 0 0,-4 1 0 0 0,1 0 0 0 0,1-1 0 0 0,-1 1 0 0 0,0-1 0 0 0,0 0 0 0 0,0 1 0 0 0,0-1 0 0 0,0 0 0 0 0,0 0 0 0 0,0 0 0 0 0,0-1 0 0 0,0 1 0 0 0,0 0 0 0 0,-1-1 0 0 0,1 1 0 0 0,0-1 0 0 0,-1 0 0 0 0,2-1 0 0 0,4-6 0 0 0,-1 1 0 0 0,6-12 0 0 0,0-3 0 0 0,-2 0 0 0 0,-1-1 0 0 0,-1-1 0 0 0,7-30 0 0 0,-4 12 0 0 0,91-355 0 0 0,-42 88 0 0 0,-36 170 0 0 0,-17 107 0 0 0,-2 8 0 0 0,3-30 0 0 0,-9 49 0 0 0,-2 6 0 0 0,-2 5 0 0 0,2-1 0 0 0,0 0 0 0 0,0 0 0 0 0,0 1 0 0 0,1 0 0 0 0,-1-1 0 0 0,1 1 0 0 0,0 0 0 0 0,0 0 0 0 0,1 0 0 0 0,-2 10 0 0 0,1 2 0 0 0,0 1 0 0 0,1 16 0 0 0,3 16 0 0 0,2-1 0 0 0,19 92 0 0 0,39 94 0 0 0,-24-100 0 0 0,-37-132 0 0 0,83 271 0 0 0,-52-192 0 0 0,3-2 0 0 0,60 99 0 0 0,-84-162 0 0 0,1 0 0 0 0,0-1 0 0 0,2 0 0 0 0,0-1 0 0 0,28 24 0 0 0,-23-28 0 0 0,1-7 0 0 0,0-5 0 0 0,1-3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5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682 62 3247 0 0,'-146'92'1084'0'0,"-26"19"3502"0"0,153-95-3979 0 0,1 0-1 0 0,0 1 1 0 0,1 1 0 0 0,1 0 0 0 0,1 1 0 0 0,1 1-1 0 0,-22 37 1 0 0,9-4 72 0 0,-38 106 0 0 0,30-66-200 0 0,16-47-295 0 0,3 0-1 0 0,-18 84 1 0 0,27-85 20 0 0,-1 55-1 0 0,9 104 388 0 0,2-162-349 0 0,1 1 0 0 0,3-1 0 0 0,13 45 0 0 0,43 94 1050 0 0,-52-155-982 0 0,2-1 0 0 0,0-1 0 0 0,2 0 0 0 0,32 40 0 0 0,-32-47 10 0 0,1 0 0 0 0,0-1 0 0 0,1-1 0 0 0,1 0 0 0 0,1-1 0 0 0,0-1 0 0 0,0-1 0 0 0,29 13 1 0 0,-36-20-122 0 0,-1-1 1 0 0,1 0 0 0 0,0 0 0 0 0,1-1 0 0 0,-1-1-1 0 0,1 0 1 0 0,-1-1 0 0 0,1 0 0 0 0,-1-1 0 0 0,1 0 0 0 0,0-1-1 0 0,-1-1 1 0 0,0 0 0 0 0,1 0 0 0 0,-1-1 0 0 0,21-9-1 0 0,-8 1 31 0 0,-2-1 0 0 0,0-2 0 0 0,0 0 0 0 0,27-23-1 0 0,76-78 353 0 0,-90 77-400 0 0,-1-1 1 0 0,-2-1-1 0 0,-1-2 1 0 0,37-68-1 0 0,-30 36 103 0 0,-3-1 1 0 0,46-141-1 0 0,-55 130 43 0 0,-4-1 0 0 0,14-102 0 0 0,-29 123-168 0 0,-3 0 0 0 0,-3 0 0 0 0,-9-101 0 0 0,1 115-86 0 0,-2 0 0 0 0,-3 0 0 0 0,-1 1-1 0 0,-35-89 1 0 0,43 130-70 0 0,-1 1 0 0 0,0-1 0 0 0,0 1-1 0 0,-1 0 1 0 0,-1 1 0 0 0,-8-10 0 0 0,11 13-4 0 0,-1 1 0 0 0,1 0 1 0 0,-1 1-1 0 0,0-1 0 0 0,0 1 1 0 0,0 0-1 0 0,-1 0 0 0 0,1 1 1 0 0,-1-1-1 0 0,1 1 0 0 0,-1 1 1 0 0,-8-3-1 0 0,3 3-264 0 0,1 0 0 0 0,0 0 0 0 0,-1 1 1 0 0,1 0-1 0 0,0 1 0 0 0,0 0 0 0 0,-16 4 0 0 0,7 1-2042 0 0,-1 0 1 0 0,-34 16-1 0 0,3 4-7890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9127 0 0,'0'0'700'0'0,"3"0"-458"0"0,5-2 703 0 0,1 0 0 0 0,13-7 1 0 0,35-20 8039 0 0,-5 2-2025 0 0,-15 14-6112 0 0,2-2 874 0 0,-37 14-1394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6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0 2847 0 0,'3'1'214'0'0,"2"0"-142"0"0,-1 1 1 0 0,0-1-1 0 0,0 1 1 0 0,0 0-1 0 0,0 0 1 0 0,0 1-1 0 0,0-1 1 0 0,0 1-1 0 0,-1 0 1 0 0,0 0-1 0 0,1 0 1 0 0,-1 0 0 0 0,0 0-1 0 0,0 1 1 0 0,-1 0-1 0 0,1-1 1 0 0,-1 1-1 0 0,3 7 1 0 0,-1-3 353 0 0,-1-1 0 0 0,0 1 0 0 0,-1 1 0 0 0,0-1 1 0 0,0 0-1 0 0,-1 0 0 0 0,0 1 0 0 0,0-1 0 0 0,-1 15 1 0 0,-3 6 1258 0 0,0 0 0 0 0,-1-1 1 0 0,-2 1-1 0 0,-14 40 0 0 0,7-21 502 0 0,1-3-503 0 0,12-45-1660 0 0,0 1 1 0 0,0-1-1 0 0,0 0 0 0 0,-1 1 1 0 0,1-1-1 0 0,0 0 0 0 0,0 1 1 0 0,0-1-1 0 0,0 0 0 0 0,0 0 1 0 0,0 1-1 0 0,0-1 0 0 0,0 0 1 0 0,0 1-1 0 0,0-1 1 0 0,0 0-1 0 0,0 1 0 0 0,1-1 1 0 0,-1 0-1 0 0,0 1 0 0 0,0-1 1 0 0,0 0-1 0 0,0 1 0 0 0,0-1 1 0 0,1 0-1 0 0,-1 0 0 0 0,0 1 1 0 0,0-1-1 0 0,0 0 0 0 0,1 0 1 0 0,-1 1-1 0 0,0-1 1 0 0,0 0-1 0 0,1 0 0 0 0,0 1-7 0 0,-1-1 0 0 0,0 0 0 0 0,0 0 0 0 0,0 0 0 0 0,1 0 1 0 0,-1 1-1 0 0,0-1 0 0 0,0 0 0 0 0,0 0 0 0 0,1 0 0 0 0,-1 1 0 0 0,0-1 0 0 0,0 0 0 0 0,0 0 0 0 0,0 1 0 0 0,0-1 0 0 0,1 0 0 0 0,-1 1 0 0 0,0-1 0 0 0,0 0 0 0 0,0 0 0 0 0,0 1 0 0 0,0-1 0 0 0,0 1 1 0 0,3 0 248 0 0,7 1-100 0 0,0 0-1 0 0,0-1 1 0 0,0 0 0 0 0,1 0-1 0 0,-1-1 1 0 0,0 0 0 0 0,19-4-1 0 0,18 1 537 0 0,-45 3-240 0 0,-1 2-302 0 0,-1 1-1 0 0,1-1 1 0 0,-1 0-1 0 0,1 0 1 0 0,0 0-1 0 0,0 0 1 0 0,2 3-1 0 0,3 8 271 0 0,-5-8-292 0 0,0-1 1 0 0,0 1 0 0 0,-1 0-1 0 0,0 0 1 0 0,1 0-1 0 0,-2-1 1 0 0,1 1 0 0 0,0 0-1 0 0,-1 0 1 0 0,0-1-1 0 0,-3 9 1 0 0,-2 4 373 0 0,-15 28 0 0 0,12-27-226 0 0,-31 81 1034 0 0,9-19-576 0 0,20-58-601 0 0,-2 0 0 0 0,0-1 0 0 0,-1-1 0 0 0,-2 0 1 0 0,-28 29-1 0 0,9-15-88 0 0,-50 36 0 0 0,34-29-32 0 0,41-33-424 0 0,1-1 0 0 0,-1 1 0 0 0,0-2 0 0 0,-1 1 1 0 0,-13 5-1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6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0 199 7455 0 0,'13'-15'664'0'0,"1"-4"-536"0"0,3-1-128 0 0,3-2 0 0 0,2 0 1240 0 0,-3 4 216 0 0,-4 2 48 0 0,-1 2 0 0 0,0 3-616 0 0,-1-1-128 0 0,-4 3-24 0 0,2 1 312 0 0,-2 0-800 0 0,-3 3-24 0 0</inkml:trace>
  <inkml:trace contextRef="#ctx0" brushRef="#br0" timeOffset="1">290 764 13903 0 0,'67'230'2233'0'0,"-45"-131"1754"0"0,-14-59-2008 0 0,-1 0-1 0 0,-3 0 1 0 0,0 78 0 0 0,-11-3-793 0 0,-3 131-2787 0 0,11-215-5172 0 0,2-2-2198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9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4199 0 0,'14'20'383'0'0,"-1"1"-1"0"0,-1 0 1 0 0,-2 1-1 0 0,0 1 0 0 0,-1 0 1 0 0,-1 0-1 0 0,-1 0 1 0 0,-1 1-1 0 0,4 35 0 0 0,-6-17 1432 0 0,-2 0-1 0 0,-1 0 0 0 0,-3 1 1 0 0,-10 68-1 0 0,11-105-1598 0 0,0 0 0 0 0,0 0 1 0 0,-1 0-1 0 0,0 0 0 0 0,0-1 0 0 0,0 1 1 0 0,-1 0-1 0 0,-5 8 0 0 0,7-12-895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1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0 221 4519 0 0,'30'-3'8505'0'0,"-27"3"-8425"0"0,0-1-1 0 0,-1 0 0 0 0,1 0 1 0 0,0 0-1 0 0,-1 0 1 0 0,1-1-1 0 0,-1 1 1 0 0,1-1-1 0 0,-1 1 1 0 0,0-1-1 0 0,0 0 0 0 0,0 0 1 0 0,0 0-1 0 0,0 0 1 0 0,2-3-1 0 0,-2 2-37 0 0,0 0 1 0 0,0 0-1 0 0,0 0 0 0 0,0-1 0 0 0,-1 1 0 0 0,1-1 1 0 0,-1 1-1 0 0,0-1 0 0 0,0 1 0 0 0,1-6 0 0 0,-2 7 86 0 0,0 2-109 0 0,2-10 150 0 0,-2 10-133 0 0,0 0 0 0 0,0 0 0 0 0,0-1 1 0 0,0 1-1 0 0,0 0 0 0 0,0 0 0 0 0,0-1 0 0 0,0 1 0 0 0,0 0 0 0 0,0-1 0 0 0,0 1 0 0 0,0 0 0 0 0,0 0 1 0 0,1 0-1 0 0,-1-1 0 0 0,0 1 0 0 0,0 0 0 0 0,0 0 0 0 0,1 0 0 0 0,-1-1 0 0 0,0 1 0 0 0,0 0 0 0 0,0 0 1 0 0,1 0-1 0 0,-1 0 0 0 0,0-1 0 0 0,0 1 0 0 0,1 0 0 0 0,-1 0 0 0 0,0 0 0 0 0,0 0 0 0 0,1 0 1 0 0,-1 0-1 0 0,0 0 0 0 0,0 0 0 0 0,1 0 0 0 0,-1 0 0 0 0,0 0 0 0 0,1 0 0 0 0,1 1 53 0 0,0 1 0 0 0,0 0-1 0 0,0 0 1 0 0,0-1-1 0 0,0 1 1 0 0,0 0 0 0 0,0 1-1 0 0,-1-1 1 0 0,1 0 0 0 0,-1 0-1 0 0,0 1 1 0 0,2 4 0 0 0,13 37 851 0 0,-11-27-255 0 0,0-2-196 0 0,-1 0 1 0 0,-1 0 0 0 0,3 20-1 0 0,-1 38 531 0 0,6 36 79 0 0,-6-66-773 0 0,-5-29-179 0 0,2 0 1 0 0,4 18 0 0 0,16 62 908 0 0,-19-86-826 0 0,0 1 0 0 0,1 0-1 0 0,0 0 1 0 0,0-1 0 0 0,1 0-1 0 0,6 9 1 0 0,-10-16-170 0 0,-1-1 0 0 0,1 1 1 0 0,0-1-1 0 0,-1 1 0 0 0,1-1 0 0 0,0 1 0 0 0,0-1 1 0 0,0 0-1 0 0,-1 1 0 0 0,1-1 0 0 0,0 0 0 0 0,0 0 0 0 0,0 1 1 0 0,0-1-1 0 0,-1 0 0 0 0,1 0 0 0 0,0 0 0 0 0,0 0 1 0 0,0 0-1 0 0,0 0 0 0 0,0 0 0 0 0,0 0 0 0 0,-1-1 0 0 0,1 1 1 0 0,0 0-1 0 0,0 0 0 0 0,0-1 0 0 0,0 1 0 0 0,-1-1 1 0 0,1 1-1 0 0,0 0 0 0 0,0-2 0 0 0,3 0 17 0 0,-1 0-1 0 0,0 0 1 0 0,1 0-1 0 0,-1-1 0 0 0,0 0 1 0 0,2-3-1 0 0,1-2 37 0 0,0 0-1 0 0,-1 0 1 0 0,0-1-1 0 0,0 1 1 0 0,-1-1-1 0 0,6-18 1 0 0,10-61 600 0 0,-13 57-455 0 0,7-39 121 0 0,34-148-302 0 0,-18 79 46 0 0,-23 99 35 0 0,-3 1-27 0 0,-3 30-64 0 0,-1 7 325 0 0,-1 15-223 0 0,-2 19-95 0 0,1-19-37 0 0,1 0-1 0 0,1 22 1 0 0,1 6-37 0 0,-1-24 0 0 0,3 22 0 0 0,10 85 0 0 0,-12-101 0 0 0,1 1 0 0 0,2-1 0 0 0,0 0 0 0 0,2 0 0 0 0,12 36 0 0 0,-15-52 0 0 0,1 1 0 0 0,0-1 0 0 0,0 0 0 0 0,0 0 0 0 0,1 0 0 0 0,7 8 0 0 0,-10-13 0 0 0,0 0 0 0 0,0 0 0 0 0,0 0 0 0 0,0 0 0 0 0,1 0 0 0 0,-1 0 0 0 0,0 0 0 0 0,1-1 0 0 0,0 0 0 0 0,-1 1 0 0 0,1-1 0 0 0,0 0 0 0 0,0 0 0 0 0,0 0 0 0 0,-1 0 0 0 0,1-1 0 0 0,0 1 0 0 0,0-1 0 0 0,0 0 0 0 0,4 0 0 0 0,-4-1 0 0 0,0 1 0 0 0,-1-1 0 0 0,1 0 0 0 0,0 0 0 0 0,-1 0 0 0 0,1-1 0 0 0,-1 1 0 0 0,1-1 0 0 0,-1 1 0 0 0,0-1 0 0 0,0 0 0 0 0,1 0 0 0 0,-1 0 0 0 0,0 0 0 0 0,-1 0 0 0 0,1 0 0 0 0,0 0 0 0 0,-1-1 0 0 0,1 1 0 0 0,1-4 0 0 0,2-5 0 0 0,-1-1 0 0 0,0 1 0 0 0,3-18 0 0 0,-3 14 0 0 0,1-7-1274 0 0,0-1 0 0 0,-2 1 0 0 0,-1-1 0 0 0,-1-25 0 0 0,-10-94-9105 0 0,4 72 7767 0 0,4 50 1211 0 0,1 9-297 0 0,-1 0 0 0 0,-3-17 0 0 0,12 52 3477 0 0,-1 0 0 0 0,-1 0 0 0 0,3 35 0 0 0,-1 78 3318 0 0,-6-93-4104 0 0,-1-22 619 0 0,1 1 1 0 0,1-1-1 0 0,10 36 1801 0 0,-11-58-2662 0 0,0 0-664 0 0,-1 0 1 0 0,1-1-1 0 0,-1 1 1 0 0,1 0 0 0 0,0-1-1 0 0,-1 1 1 0 0,1-1-1 0 0,-1 0 1 0 0,1 1-1 0 0,-1-1 1 0 0,1 0-1 0 0,-1 0 1 0 0,1 0 0 0 0,-1 0-1 0 0,0 0 1 0 0,0 0-1 0 0,0-1 1 0 0,1 1-1 0 0,-1 0 1 0 0,1-2-1 0 0,2-4 100 0 0,1-1-1 0 0,5-14 1 0 0,-7 15-112 0 0,8-22 301 0 0,14-58 0 0 0,0-2-75 0 0,21-18-179 0 0,-43 99-121 0 0,7-18-1 0 0,-9 19 0 0 0,2 1 0 0 0,-1-1 0 0 0,1 1 0 0 0,0 0 0 0 0,0 0 0 0 0,0 0 0 0 0,7-8 0 0 0,-3 9 0 0 0,-7 5 0 0 0,1 1 0 0 0,-1-1 0 0 0,1 0 0 0 0,-1 0 0 0 0,1 0 0 0 0,-1 1 0 0 0,0-1 0 0 0,1 0 0 0 0,-1 0 0 0 0,1 1 0 0 0,-1-1 0 0 0,0 0 0 0 0,1 1 0 0 0,-1-1 0 0 0,0 1 0 0 0,1-1 0 0 0,0 1 0 0 0,3 5 0 0 0,-1 1 0 0 0,1-1 0 0 0,-1 0 0 0 0,0 1 0 0 0,0 0 0 0 0,-1 0 0 0 0,0 0 0 0 0,2 12 0 0 0,-1 6 0 0 0,0 31 0 0 0,-1-2 0 0 0,6 59 0 0 0,-7-80 0 0 0,2-22 0 0 0,-3-11 0 0 0,0 0 0 0 0,0 0 0 0 0,0 1 0 0 0,0-1 0 0 0,0 0 0 0 0,1 0 0 0 0,-1 0 0 0 0,0 0 0 0 0,0 0 0 0 0,0 1 0 0 0,0-1 0 0 0,0 0 0 0 0,1 0 0 0 0,-1 0 0 0 0,0 0 0 0 0,0 0 0 0 0,0 0 0 0 0,0 0 0 0 0,0 0 0 0 0,1 1 0 0 0,-1-1 0 0 0,0 0 0 0 0,0 0 0 0 0,0 0 0 0 0,1 0 0 0 0,-1 0 0 0 0,0 0 0 0 0,0 0 0 0 0,0 0 0 0 0,0 0 0 0 0,1 0 0 0 0,-1 0 0 0 0,0 0 0 0 0,0 0 0 0 0,0 0 0 0 0,1-1 0 0 0,-1 1 0 0 0,1-1-15 0 0,1 0 0 0 0,-1-1 0 0 0,1 1 0 0 0,-1-1 0 0 0,0 1 0 0 0,0-1 0 0 0,0 1-1 0 0,0-1 1 0 0,0 0 0 0 0,0 1 0 0 0,-1-1 0 0 0,2-3 0 0 0,8-29-618 0 0,-7 22 171 0 0,38-109-7059 0 0,-26 70 2009 0 0,-12 37 3322 0 0,1 0 1 0 0,7-17-1 0 0,-7 22 1142 0 0,-1 1-1 0 0,0 0 1 0 0,-1-1 0 0 0,1 0-1 0 0,-2 1 1 0 0,2-16-1 0 0,-3 21 1013 0 0,0-2-1 0 0,8-8 101 0 0,-7 12 260 0 0,3 0 107 0 0,27-7 681 0 0,-28 8 432 0 0,1 2 384 0 0,3 4-1057 0 0,0-1 1 0 0,0 1 0 0 0,-1 1-1 0 0,0-1 1 0 0,0 1-1 0 0,0 0 1 0 0,-1 1 0 0 0,0-1-1 0 0,0 1 1 0 0,-1 0-1 0 0,0 0 1 0 0,0 0 0 0 0,3 15-1 0 0,-1 12 192 0 0,-2 0-1 0 0,-2 0 1 0 0,-1 1-1 0 0,-4 35 1 0 0,2-33-581 0 0,4 1 410 0 0,2-50-1488 0 0,-1 6 434 0 0,6-20-1986 0 0,-1-2-3819 0 0,0-9-2595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1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11023 0 0,'2'-1'852'0'0,"25"0"1451"0"0,-24 4-79 0 0,2 4-1352 0 0,0 0 1 0 0,-1 1-1 0 0,1-1 1 0 0,-1 1-1 0 0,-1 0 1 0 0,0 0-1 0 0,0 0 0 0 0,0 0 1 0 0,1 12-1 0 0,-1 0-106 0 0,0 1 1 0 0,-2-1-1 0 0,-1 22 0 0 0,0 6 517 0 0,11 75-1 0 0,17 46 279 0 0,-27-161-1504 0 0,7 35 19 0 0,2 1 1 0 0,2-2-1 0 0,2 1 1 0 0,36 75-1 0 0,-43-105-163 0 0,0-1 0 0 0,1 0 0 0 0,0 0 0 0 0,11 11-1 0 0,-17-21-734 0 0,0-2 584 0 0,-1 0-1 0 0,1 0 1 0 0,0 0 0 0 0,0-1 0 0 0,-1 1 0 0 0,1 0 0 0 0,0-1-1 0 0,0 1 1 0 0,-1-1 0 0 0,1 1 0 0 0,0-1 0 0 0,-1 0 0 0 0,1 0-1 0 0,-1 0 1 0 0,1 0 0 0 0,-1 0 0 0 0,1 0 0 0 0,-1 0 0 0 0,0-1-1 0 0,0 1 1 0 0,1 0 0 0 0,-1-1 0 0 0,0 1 0 0 0,0-1 0 0 0,0 1-1 0 0,-1-1 1 0 0,1 1 0 0 0,1-3 0 0 0,-2 2-548 0 0,1-1-1 0 0,-1 1 1 0 0,0 0-1 0 0,1-1 1 0 0,-1 1 0 0 0,0 0-1 0 0,0-1 1 0 0,0 1 0 0 0,-1-3-1 0 0,-3-14-6453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47 398 2303 0 0,'-21'8'167'0'0,"-1"1"1052"0"0,18-2 3870 0 0,12-5-576 0 0,4-2-3226 0 0,-5 0-287 0 0,15 0 658 0 0,-1-2 0 0 0,1 0 0 0 0,32-8 0 0 0,59-23 1750 0 0,-68 16-1835 0 0,0-2-1 0 0,72-44 1 0 0,74-63 613 0 0,-156 101-1988 0 0,11-5-182 0 0,1 1-1 0 0,53-23 1 0 0,-77 43-2127 0 0,-2 4-4806 0 0,-3 3-3279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1035 752 5383 0 0,'-10'-10'129'0'0,"0"1"0"0"0,-1 1 0 0 0,0 0 0 0 0,-19-10 0 0 0,24 15 142 0 0,-1 0 1 0 0,1 1-1 0 0,-1 0 1 0 0,0 0 0 0 0,1 0-1 0 0,-1 1 1 0 0,0 0-1 0 0,0 0 1 0 0,0 1 0 0 0,-13 1-1 0 0,5 1 459 0 0,-1 1 0 0 0,1 0 0 0 0,0 1-1 0 0,0 1 1 0 0,-17 8 0 0 0,-69 39 1746 0 0,63-30-1840 0 0,1 1 0 0 0,-57 48 0 0 0,71-50-538 0 0,2 0 0 0 0,0 2 0 0 0,1 0 0 0 0,-30 45 1 0 0,25-24-8 0 0,1 2 1 0 0,-33 87 0 0 0,-18 105 171 0 0,59-185-199 0 0,-84 338 400 0 0,42 8-66 0 0,52-303-168 0 0,5 0 1 0 0,12 113-1 0 0,-1-134 106 0 0,2 0 0 0 0,4-1-1 0 0,34 97 1 0 0,-33-123 295 0 0,3 0-1 0 0,1-1 0 0 0,2-1 1 0 0,53 77-1 0 0,-60-102-406 0 0,0-1 0 0 0,1-1-1 0 0,1-1 1 0 0,1 0 0 0 0,0-1 0 0 0,1-1 0 0 0,1-1-1 0 0,1-1 1 0 0,0-1 0 0 0,1 0 0 0 0,36 13-1 0 0,-38-19-89 0 0,0-1-1 0 0,0 0 1 0 0,0-2-1 0 0,1-1 0 0 0,-1 0 1 0 0,1-2-1 0 0,35-1 1 0 0,-30-3 15 0 0,0 0 0 0 0,-1-2 0 0 0,0-1 0 0 0,0-1 0 0 0,46-20 0 0 0,-30 8-5 0 0,0-3 0 0 0,-2 0 0 0 0,0-3 0 0 0,-2-2 0 0 0,-1-1 0 0 0,-1-1 1 0 0,-1-2-1 0 0,-2-2 0 0 0,-1-1 0 0 0,27-39 0 0 0,166-277 708 0 0,-77 55-448 0 0,-24-14-175 0 0,38-202-107 0 0,-129 371-120 0 0,-5-2 0 0 0,-7-1 1 0 0,4-249-1 0 0,-25 310-2 0 0,-3-1 0 0 0,-24-134 0 0 0,19 175 0 0 0,-2 1 0 0 0,-2 0 0 0 0,-2 1 0 0 0,-2 0 0 0 0,-1 2 0 0 0,-44-74 0 0 0,43 86 0 0 0,-1 0 0 0 0,-1 1 0 0 0,-1 1 0 0 0,-1 1 0 0 0,-1 1 0 0 0,-44-32 0 0 0,52 44 0 0 0,0 0 0 0 0,0 2 0 0 0,-1-1 0 0 0,0 2 0 0 0,-1 0 0 0 0,1 1 0 0 0,-1 1 0 0 0,0 1 0 0 0,-1 0 0 0 0,1 1 0 0 0,-1 1 0 0 0,0 0 0 0 0,-28 2 0 0 0,12 4-213 0 0,0 1 0 0 0,-42 11 0 0 0,-63 26-913 0 0,83-21-844 0 0,2 1-5421 0 0,10-3-1939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9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7631 0 0,'31'-11'836'0'0,"-1"2"0"0"0,44-7 0 0 0,-38 11 3610 0 0,66-1 0 0 0,-92 6-3983 0 0,0 0 0 0 0,1 1 1 0 0,-1 0-1 0 0,0 1 0 0 0,12 2 0 0 0,-7 7 282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9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 2879 0 0,'-60'76'217'0'0,"52"-64"104"0"0,1 1-1 0 0,0 0 0 0 0,1 0 1 0 0,-8 22-1 0 0,5-5 1611 0 0,1 1-1 0 0,-6 48 1 0 0,12-66-938 0 0,1 0 0 0 0,1 0 0 0 0,0 0 0 0 0,1 0 0 0 0,0 0 0 0 0,1 1 0 0 0,1-2 0 0 0,7 24 0 0 0,-7-30-601 0 0,0 0 0 0 0,0-1-1 0 0,0 1 1 0 0,1-1 0 0 0,0 0 0 0 0,0 0-1 0 0,1 0 1 0 0,-1-1 0 0 0,1 1 0 0 0,0-1 0 0 0,0 0-1 0 0,0-1 1 0 0,1 1 0 0 0,-1-1 0 0 0,9 3-1 0 0,6 3 455 0 0,1-1 0 0 0,0-1-1 0 0,24 4 1 0 0,-18-5-444 0 0,0-2 0 0 0,45 1 1 0 0,56-7 1236 0 0,0 1-796 0 0,-116 1-843 0 0,-1 0 0 0 0,0 0 0 0 0,15-4 0 0 0,-59 28 0 0 0,-169 115 0 0 0,90-58 0 0 0,-124 86-181 0 0,235-166 109 0 0,-72 49-1244 0 0,35-31-1274 0 0,29-15 15 0 0,1-1 1 0 0,-16 3-1 0 0,-1-4-6438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9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5039 0 0,'13'30'465'0'0,"-11"-24"-179"0"0,0 0 0 0 0,0-1 0 0 0,5 9 0 0 0,-5-12 398 0 0,-1 1-1 0 0,1-1 1 0 0,0 1 0 0 0,0-1-1 0 0,5 4 1 0 0,-2-3 136 0 0,0 0 1 0 0,0 0-1 0 0,1-1 1 0 0,-1 1-1 0 0,1-1 1 0 0,-1-1-1 0 0,1 1 0 0 0,0-1 1 0 0,-1 0-1 0 0,1 0 1 0 0,0 0-1 0 0,0-1 1 0 0,11-1-1 0 0,-2 0 21 0 0,0-1 1 0 0,0 0-1 0 0,0-1 1 0 0,18-7-1 0 0,-6-1 311 0 0,-1-2 0 0 0,0 0-1 0 0,32-22 1 0 0,-5 2 198 0 0,-35 22-1304 0 0,-1 0 0 0 0,0-1 0 0 0,0-1 0 0 0,-1-1 0 0 0,-1 0-1 0 0,-1-1 1 0 0,19-24 0 0 0,-27 31-46 0 0,-1-1 0 0 0,8-15 0 0 0,-13 16 0 0 0,-7 3 0 0 0,-5 4 0 0 0,5 1-606 0 0,0 1 0 0 0,0 1 0 0 0,-13 3 0 0 0,8 0-1692 0 0,0-1 0 0 0,0 2 0 0 0,-13 8 0 0 0,1 1-6822 0 0</inkml:trace>
  <inkml:trace contextRef="#ctx0" brushRef="#br0" timeOffset="1.01">324 353 10479 0 0,'24'59'1032'0'0,"47"125"1796"0"0,-31-80 2065 0 0,-14-37-416 0 0,23 87 0 0 0,-8 28-365 0 0,10 92-3647 0 0,-33-115-461 0 0,-13-115-1460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9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1 244 11023 0 0,'5'15'288'0'0,"-2"-7"-117"0"0,0 1 0 0 0,0 0 1 0 0,-1-1-1 0 0,2 17 0 0 0,5 44 1488 0 0,-5-47 2312 0 0,1 0-1 0 0,13 36 1 0 0,-17-55-3703 0 0,0-1 0 0 0,0 1 0 0 0,1-1 1 0 0,-1 0-1 0 0,0 1 0 0 0,1-1 0 0 0,0 0 0 0 0,-1 0 0 0 0,1 0 1 0 0,0 0-1 0 0,0-1 0 0 0,0 1 0 0 0,0 0 0 0 0,0-1 1 0 0,1 1-1 0 0,-1-1 0 0 0,0 0 0 0 0,1 0 0 0 0,-1 0 1 0 0,4 1-1 0 0,-4-1-196 0 0,1-1-1 0 0,0 0 1 0 0,0 0 0 0 0,0 1 0 0 0,-1-2 0 0 0,1 1 0 0 0,0 0 0 0 0,0-1-1 0 0,-1 1 1 0 0,1-1 0 0 0,0 0 0 0 0,-1 0 0 0 0,1 0 0 0 0,0 0 0 0 0,-1 0-1 0 0,1 0 1 0 0,-1-1 0 0 0,4-3 0 0 0,44-40-42 0 0,-16 11-28 0 0,-21 22-2 0 0,-2-2 0 0 0,1 1 0 0 0,9-17 0 0 0,3-3 0 0 0,-11 16-2111 0 0,-3 0-4806 0 0,-2-2-3279 0 0</inkml:trace>
  <inkml:trace contextRef="#ctx0" brushRef="#br0" timeOffset="1">279 0 8983 0 0,'39'35'264'0'0,"1"-2"4639"0"0,40 35 7929 0 0,-43-34-9359 0 0,-22-21-3012 0 0,-1 1 1 0 0,0 0 0 0 0,-1 0-1 0 0,17 26 1 0 0,-29-37-471 0 0,1 0 0 0 0,0 0 0 0 0,0 0 0 0 0,0-1 0 0 0,0 1 0 0 0,1 0 0 0 0,-1-1 0 0 0,1 0 0 0 0,-1 1 0 0 0,1-1 0 0 0,0 0 0 0 0,0 0 0 0 0,0-1 0 0 0,0 1 0 0 0,0 0 0 0 0,0-1 0 0 0,1 0 0 0 0,6 2 0 0 0,-9-4-201 0 0,0 1 0 0 0,0-1-1 0 0,-1 1 1 0 0,1-1 0 0 0,0 0-1 0 0,0 1 1 0 0,0-1 0 0 0,-1 0 0 0 0,1 0-1 0 0,0 0 1 0 0,-1 1 0 0 0,1-1-1 0 0,0 0 1 0 0,-1 0 0 0 0,1 0-1 0 0,-1 0 1 0 0,1-2 0 0 0,0 2-531 0 0,3-10-6323 0 0,-2-3-1995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4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4031 0 0,'4'4'23'0'0,"-1"0"-1"0"0,0 1 0 0 0,-1-1 1 0 0,1 0-1 0 0,-1 1 0 0 0,0 0 1 0 0,0-1-1 0 0,0 1 0 0 0,-1 0 1 0 0,1 0-1 0 0,-1 0 0 0 0,0 0 1 0 0,-1 0-1 0 0,1 0 0 0 0,-1 0 0 0 0,0 1 1 0 0,-1-1-1 0 0,0 6 0 0 0,-3 34 514 0 0,-6 58 1968 0 0,7-83-1953 0 0,-18 101 5018 0 0,-11 1-1461 0 0,29-114-4023 0 0,0-7 118 0 0,0-11-940 0 0,5-8-3428 0 0,2-4-1465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5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0 307 5039 0 0,'9'-6'109'0'0,"-1"1"-1"0"0,1-2 1 0 0,-1 1-1 0 0,-1-1 1 0 0,1 0-1 0 0,-1 0 1 0 0,-1-1-1 0 0,1 0 1 0 0,-1 0-1 0 0,6-11 1 0 0,41-63 3103 0 0,-33 54-796 0 0,21-41 0 0 0,-31 55-1757 0 0,0-2 147 0 0,-7 6 1507 0 0,-3 24-2193 0 0,2-1-120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5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6647 0 0,'0'0'514'0'0,"6"-1"-336"0"0,56-9 778 0 0,-41 6 1707 0 0,0-1 1 0 0,36-14-1 0 0,-53 17-2418 0 0,0 1 1 0 0,0-1 0 0 0,1 1-1 0 0,-1 0 1 0 0,0 1 0 0 0,1-1-1 0 0,5 1 1 0 0,7-2 265 0 0,41-6 821 0 0,-55 7-1142 0 0,-1 1-35 0 0,11-1-812 0 0,0 1-4199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5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4111 0 0,'0'0'319'0'0,"1"2"-210"0"0,5 7 417 0 0,-2 0-1 0 0,1 0 1 0 0,-1 0-1 0 0,0 0 1 0 0,-1 1 0 0 0,0-1-1 0 0,-1 1 1 0 0,3 19-1 0 0,-2 7 1904 0 0,-1 40 0 0 0,-2-72-2275 0 0,-1 81 4781 0 0,21 165 0 0 0,-18-243-4557 0 0,0-1-1 0 0,0 0 0 0 0,0 1 1 0 0,1-1-1 0 0,0 0 1 0 0,4 6-1 0 0,-5-7-70 0 0,-1-5-257 0 0,-1 1-1 0 0,0 0 1 0 0,1-1-1 0 0,-1 1 0 0 0,0-1 1 0 0,1 1-1 0 0,-1-1 0 0 0,1 1 1 0 0,-1-1-1 0 0,1 1 0 0 0,-1-1 1 0 0,1 1-1 0 0,0-1 1 0 0,-1 0-1 0 0,1 1 0 0 0,-1-1 1 0 0,1 0-1 0 0,0 1 0 0 0,-1-1 1 0 0,1 0-1 0 0,0 0 0 0 0,-1 0 1 0 0,1 0-1 0 0,0 0 1 0 0,-1 0-1 0 0,1 0 0 0 0,0 0 1 0 0,0 0-1 0 0,-1 0 0 0 0,1 0 1 0 0,0 0-1 0 0,-1 0 0 0 0,1 0 1 0 0,0-1-1 0 0,-1 1 1 0 0,1 0-1 0 0,0 0 0 0 0,0-1 1 0 0,1-1-8 0 0,1 1 1 0 0,-1-1 0 0 0,0 0-1 0 0,0 1 1 0 0,0-1 0 0 0,0 0-1 0 0,3-5 1 0 0,6-11 144 0 0,0-1 0 0 0,-2 0-1 0 0,-1-1 1 0 0,0 0 0 0 0,6-28 0 0 0,1 1 92 0 0,49-145 640 0 0,-30 95-678 0 0,-20 72-129 0 0,-13 23 269 0 0,2 4-350 0 0,-1-1-1 0 0,1 1 0 0 0,-1 0 1 0 0,1 0-1 0 0,-1 0 0 0 0,0 1 1 0 0,3 3-1 0 0,-2-2-20 0 0,0 1 1 0 0,-1 0-1 0 0,1-1 0 0 0,-1 2 0 0 0,0-1 1 0 0,2 10-1 0 0,6 33 22 0 0,-6-27-32 0 0,-2-1 0 0 0,2 0 0 0 0,0 0 0 0 0,1-1 0 0 0,1 1 0 0 0,15 32 0 0 0,-11-34 0 0 0,-6-16 0 0 0,-1 0 0 0 0,8 6 0 0 0,3-2 0 0 0,1-5 0 0 0,-11-2-295 0 0,1-1 1 0 0,-1 1-1 0 0,0-1 1 0 0,0 1-1 0 0,0-1 0 0 0,0 0 1 0 0,0-1-1 0 0,0 1 1 0 0,4-5-1 0 0,-1 2-1578 0 0,-1-1-1 0 0,1 0 1 0 0,9-14-1 0 0,-3 2-7734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6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46 107 4519 0 0,'-1'-1'183'0'0,"-2"8"101"0"0,-8 73 7532 0 0,-16 87 3525 0 0,23-124-5538 0 0,13-54-4614 0 0,-9 10-1030 0 0,13-22 113 0 0,-2-1 1 0 0,-2 0-1 0 0,0-1 0 0 0,7-30 1 0 0,-5 18-162 0 0,-6 21-111 0 0,1 1 0 0 0,12-21 0 0 0,4-8 0 0 0,-17 34 0 0 0,0-1 0 0 0,2 1 0 0 0,6-9 0 0 0,5-7 0 0 0,-17 25 0 0 0,-1 0 0 0 0,1-1 0 0 0,0 1 0 0 0,1 0 0 0 0,-1 0 0 0 0,0 0 0 0 0,0 0 0 0 0,0 0 0 0 0,1 0 0 0 0,-1 1 0 0 0,0-1 0 0 0,1 0 0 0 0,-1 1 0 0 0,0-1 0 0 0,1 1 0 0 0,2-1 0 0 0,9 0 0 0 0,-11 2 0 0 0,1 0 0 0 0,-1 0 0 0 0,1 0 0 0 0,-1 0 0 0 0,1 1 0 0 0,-1-1 0 0 0,0 1 0 0 0,0-1 0 0 0,1 1 0 0 0,-1 0 0 0 0,-1 0 0 0 0,1 0 0 0 0,0 0 0 0 0,0 0 0 0 0,-1 0 0 0 0,1 1 0 0 0,1 3 0 0 0,-1-2 0 0 0,0-1 0 0 0,-1 1 0 0 0,0 0 0 0 0,0-1 0 0 0,0 1 0 0 0,0 0 0 0 0,0 0 0 0 0,-1 0 0 0 0,1 0 0 0 0,-1 0 0 0 0,-1 8 0 0 0,-3 15 0 0 0,3-10 0 0 0,-8 28 0 0 0,2-16 0 0 0,14-37-10 0 0,0-1-1 0 0,0 1 1 0 0,1 0 0 0 0,12-10-1 0 0,4-5-36 0 0,-13 12-288 0 0,-1 0-1 0 0,8-14 1 0 0,-16 22 140 0 0,0 1 0 0 0,0 0 1 0 0,0 0-1 0 0,1 0 0 0 0,-1 0 1 0 0,0 0-1 0 0,1 1 0 0 0,-1-1 1 0 0,1 1-1 0 0,0 0 0 0 0,-1 0 1 0 0,1-1-1 0 0,0 2 0 0 0,3-2 1 0 0,-4 1-305 0 0,1 2 187 0 0,10 3 37 0 0,2 3 79 0 0,-13-5 218 0 0,0 1-1 0 0,0-1 0 0 0,0 0 0 0 0,0 0 0 0 0,0 1 0 0 0,0-1 0 0 0,-1 1 0 0 0,1 0 1 0 0,-1-1-1 0 0,1 1 0 0 0,-1 0 0 0 0,0 0 0 0 0,0 0 0 0 0,-1 0 0 0 0,1 0 0 0 0,-1 0 0 0 0,1 0 1 0 0,-1 5-1 0 0,0 6 116 0 0,-1 0 1 0 0,-5 26 0 0 0,1-8 66 0 0,5-32-185 0 0,0 1 0 0 0,-1 0 0 0 0,1 0 0 0 0,0-1 0 0 0,0 1 0 0 0,0 0 0 0 0,0 0 0 0 0,0-1 0 0 0,0 1 0 0 0,1 0 1 0 0,-1 0-1 0 0,0-1 0 0 0,0 1 0 0 0,0 0 0 0 0,1 1 0 0 0,0-2-23 0 0,-1 0 1 0 0,0 0-1 0 0,0 0 0 0 0,1 0 1 0 0,-1 0-1 0 0,0 0 1 0 0,0 0-1 0 0,1 0 1 0 0,-1 0-1 0 0,0 0 0 0 0,0-1 1 0 0,1 1-1 0 0,-1 0 1 0 0,0 0-1 0 0,0 0 1 0 0,1 0-1 0 0,-1 0 0 0 0,0 0 1 0 0,0-1-1 0 0,0 1 1 0 0,1 0-1 0 0,-1 0 1 0 0,0 0-1 0 0,0-1 0 0 0,0 1 1 0 0,0 0-1 0 0,1 0 1 0 0,-1-1-1 0 0,16-23-796 0 0,-15 21 676 0 0,11-18-1741 0 0,-1-3-4433 0 0,0-3-2144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6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10799 0 0,'0'0'832'0'0,"2"1"-544"0"0,3 3 18 0 0,-1 0 0 0 0,0 0 0 0 0,1 1 0 0 0,-1-1 0 0 0,-1 1-1 0 0,1 0 1 0 0,-1 0 0 0 0,0 0 0 0 0,0 1 0 0 0,-1-1 0 0 0,1 1-1 0 0,-1-1 1 0 0,0 1 0 0 0,1 9 0 0 0,1 2 1124 0 0,-1 1 1 0 0,-1 0-1 0 0,0 34 1 0 0,-10 62 2252 0 0,3-66-2505 0 0,3 74 0 0 0,3-73-866 0 0,-2-36-282 0 0,1 0 1 0 0,0 0-1 0 0,1 0 1 0 0,1 0-1 0 0,0 0 0 0 0,1 0 1 0 0,6 20-1 0 0,-8-32-145 0 0,-1 1 0 0 0,1-1 0 0 0,-1 0 0 0 0,1 0 0 0 0,0 1-1 0 0,0-1 1 0 0,-1 0 0 0 0,1 0 0 0 0,0 0 0 0 0,0 0 0 0 0,0 0 0 0 0,0 0 0 0 0,0 0 0 0 0,1-1-1 0 0,-1 1 1 0 0,0 0 0 0 0,0 0 0 0 0,0-1 0 0 0,1 1 0 0 0,2 0 0 0 0,-3-1-298 0 0,0 0 0 0 0,0 0 0 0 0,0 0 0 0 0,1 0 0 0 0,-1-1 0 0 0,0 1 0 0 0,0 0-1 0 0,1-1 1 0 0,-1 1 0 0 0,0 0 0 0 0,0-1 0 0 0,0 0 0 0 0,0 1 0 0 0,0-1 0 0 0,0 0 0 0 0,0 1 0 0 0,0-1 0 0 0,0 0 0 0 0,0 0 0 0 0,0 0 0 0 0,0 0 0 0 0,0-1 0 0 0,12-16-6910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4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10 2015 0 0,'-1'-1'36'0'0,"-1"0"0"0"0,1 0-1 0 0,0 1 1 0 0,0-1 0 0 0,0 0-1 0 0,0 0 1 0 0,-1 1 0 0 0,1-1 0 0 0,0 0-1 0 0,-1 1 1 0 0,1-1 0 0 0,0 1-1 0 0,-1 0 1 0 0,1-1 0 0 0,0 1-1 0 0,-1 0 1 0 0,1 0 0 0 0,-1 0-1 0 0,1 0 1 0 0,-1 0 0 0 0,1 0-1 0 0,0 1 1 0 0,-1-1 0 0 0,1 0-1 0 0,-1 1 1 0 0,1-1 0 0 0,-3 2-1 0 0,3-2 130 0 0,0 1-1 0 0,0 0 1 0 0,0 0-1 0 0,0 0 0 0 0,0-1 1 0 0,0 1-1 0 0,0 0 1 0 0,0 0-1 0 0,0 0 1 0 0,1 1-1 0 0,-1-1 1 0 0,0 0-1 0 0,1 0 0 0 0,-1 0 1 0 0,1 0-1 0 0,-1 1 1 0 0,1-1-1 0 0,-1 0 1 0 0,1 1-1 0 0,0-1 0 0 0,0 0 1 0 0,-1 1-1 0 0,1-1 1 0 0,0 0-1 0 0,0 1 1 0 0,1-1-1 0 0,-1 0 1 0 0,0 1-1 0 0,1 1 0 0 0,1 5 479 0 0,1-1 0 0 0,0 0 0 0 0,1 0 0 0 0,-1-1 0 0 0,2 1 0 0 0,-1-1 0 0 0,0 1 0 0 0,1-1 0 0 0,0-1 0 0 0,1 1 0 0 0,-1-1 0 0 0,1 0 0 0 0,8 6 0 0 0,1-1 485 0 0,1 0 0 0 0,0-1 0 0 0,0 0 1 0 0,27 9-1 0 0,-27-13-185 0 0,1 0 1 0 0,-1-1 0 0 0,1-1-1 0 0,0-1 1 0 0,0 0-1 0 0,33-1 1 0 0,-27-3-323 0 0,-1 0 0 0 0,1-2-1 0 0,-1 0 1 0 0,38-13 0 0 0,51-15-4 0 0,-62 23-9794 0 0,-25 6-1019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22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814 125 2383 0 0,'-14'-32'180'0'0,"14"31"-178"0"0,-1 0 0 0 0,0 0 0 0 0,1 0-1 0 0,-1 0 1 0 0,0 0 0 0 0,0 0-1 0 0,0 0 1 0 0,0 0 0 0 0,0 0-1 0 0,0 1 1 0 0,0-1 0 0 0,0 0-1 0 0,0 1 1 0 0,0-1 0 0 0,0 1-1 0 0,-1-1 1 0 0,1 1 0 0 0,0 0-1 0 0,-2-1 1 0 0,-3-1 0 0 0,-14-5 483 0 0,0 1 0 0 0,-1 0-1 0 0,0 2 1 0 0,0 0-1 0 0,0 2 1 0 0,-26-1-1 0 0,-6-1 492 0 0,38 1-547 0 0,-1 2 0 0 0,-29 1 0 0 0,40 0-343 0 0,1 1-1 0 0,-1 0 1 0 0,0 0-1 0 0,1 0 1 0 0,0 0-1 0 0,-1 1 1 0 0,1 0-1 0 0,0 0 1 0 0,0 0-1 0 0,0 0 1 0 0,0 1-1 0 0,0-1 1 0 0,0 1-1 0 0,-3 4 1 0 0,0-1 145 0 0,1 0 0 0 0,0 1 0 0 0,0-1 1 0 0,1 1-1 0 0,0 0 0 0 0,0 1 0 0 0,1-1 1 0 0,-7 15-1 0 0,-4 29 1277 0 0,11-34-859 0 0,-8 21-1 0 0,-4 12 303 0 0,6-14-470 0 0,-14 36 543 0 0,19-48-770 0 0,-1 2-204 0 0,4-18 1 0 0,-1-1 0 0 0,1 1 0 0 0,-2 14 0 0 0,-4 15 417 0 0,4-9-107 0 0,1-1-106 0 0,2-25-241 0 0,1-1 0 0 0,0 0 1 0 0,0 1-1 0 0,0-1 0 0 0,0 1 0 0 0,0-1 0 0 0,0 1 0 0 0,0-1 0 0 0,0 1 0 0 0,1-1 0 0 0,-1 0 0 0 0,1 1 0 0 0,-1-1 1 0 0,2 2-1 0 0,-2-1 7 0 0,1 0 0 0 0,0-1 0 0 0,-1 1-1 0 0,1 0 1 0 0,-1 0 0 0 0,0-1 0 0 0,1 1 0 0 0,-1 3 0 0 0,-1 1 36 0 0,1-4-24 0 0,0 0 0 0 0,0 1 0 0 0,0-1-1 0 0,0 1 1 0 0,0-1 0 0 0,0 1 0 0 0,1-1-1 0 0,-1 0 1 0 0,1 1 0 0 0,-1-1-1 0 0,1 0 1 0 0,2 5 0 0 0,-1-4 32 0 0,-1 1 0 0 0,0 0 0 0 0,0 0 0 0 0,0 0 1 0 0,0 6-1 0 0,0-6-3 0 0,-1 1 0 0 0,1-1 0 0 0,0 0 0 0 0,0 0 0 0 0,3 6 0 0 0,3 5 78 0 0,14 26 209 0 0,11 15-48 0 0,-27-47-189 0 0,2 0 1 0 0,-1 0-1 0 0,1 0 0 0 0,0-1 1 0 0,1 0-1 0 0,0 0 0 0 0,0-1 0 0 0,1 0 1 0 0,0-1-1 0 0,0 0 0 0 0,0 0 1 0 0,1-1-1 0 0,17 8 0 0 0,-14-8 75 0 0,28 10 407 0 0,0-1 0 0 0,65 14-1 0 0,-80-23-310 0 0,39 15 0 0 0,-53-16-210 0 0,55 25 592 0 0,-17-7 7 0 0,-28-12-336 0 0,-17-7-243 0 0,0 0 1 0 0,0-1-1 0 0,0 0 0 0 0,0 0 0 0 0,0-1 0 0 0,1 1 0 0 0,-1-1 1 0 0,11 1-1 0 0,12 0 128 0 0,-7 0-174 0 0,-16-4-33 0 0,0 0-2 0 0,5 1 104 0 0,1 0 0 0 0,19 2-1 0 0,-5 0-6 0 0,37 8 0 0 0,-20-3 32 0 0,-20-3-45 0 0,24 8 0 0 0,-29-7-15 0 0,0 0-1 0 0,34 2 0 0 0,80-3 736 0 0,-113-2-688 0 0,0-2 0 0 0,0 0 0 0 0,0 0 0 0 0,0-2 0 0 0,19-5 0 0 0,-13 3-36 0 0,0 0-1 0 0,1 2 1 0 0,29 0-1 0 0,-48 3-89 0 0,169 0 478 0 0,-128 0-333 0 0,-30 1-73 0 0,0-1-1 0 0,0-1 1 0 0,0-1-1 0 0,22-4 1 0 0,55-13 408 0 0,-77 16-433 0 0,22-6 0 0 0,-1-1 27 0 0,18-4-18 0 0,-34 8-21 0 0,42-6 1 0 0,127 3-38 0 0,4-1 0 0 0,-134 4 0 0 0,110-28 0 0 0,-85 14 0 0 0,0 3 0 0 0,89-5 0 0 0,-107 20 0 0 0,113 9 0 0 0,-143-4 0 0 0,23-2 0 0 0,103-11 0 0 0,-18 0 0 0 0,53 4 0 0 0,-177 6 0 0 0,37 4 0 0 0,-2 1 0 0 0,469-12 0 0 0,-367 4 0 0 0,-67 2 0 0 0,78 3 0 0 0,106-5 0 0 0,-95-1 0 0 0,-108 5 0 0 0,323 22 0 0 0,151 34 0 0 0,-509-53 0 0 0,-13-1 0 0 0,-1 0 0 0 0,29 7 0 0 0,32 7 0 0 0,-59-13 0 0 0,-1 1 0 0 0,28 9 0 0 0,4 0 0 0 0,-11-2 0 0 0,-13-4 0 0 0,41 5 0 0 0,0 0 0 0 0,-28-3 0 0 0,-14-4 0 0 0,1 2 0 0 0,31 11 0 0 0,14 6 0 0 0,-9-4 0 0 0,-45-14 0 0 0,52 9 0 0 0,-15-4 0 0 0,-5-3 0 0 0,-14-4 0 0 0,-32-4 0 0 0,-1-1 0 0 0,1 0 0 0 0,-1 0 0 0 0,0-1 0 0 0,1 0 0 0 0,11-4 0 0 0,-8 3 0 0 0,0 0 0 0 0,16-1 0 0 0,-17 3 0 0 0,1-1 0 0 0,0-1 0 0 0,-1 0 0 0 0,24-7 0 0 0,-30 8 0 0 0,1 0 0 0 0,-1 0 0 0 0,1 1 0 0 0,0-1 0 0 0,-1 2 0 0 0,10 0 0 0 0,-8 0 0 0 0,0-1 0 0 0,0 0 0 0 0,14-1 0 0 0,1-2 0 0 0,-1 0 0 0 0,42 1 0 0 0,17 3 0 0 0,1 1 0 0 0,-4-2 0 0 0,13-2 0 0 0,-58 0 0 0 0,45 3 0 0 0,-62 0 0 0 0,-1-1 0 0 0,16-2 0 0 0,-20 0 0 0 0,0 2 0 0 0,1-1 0 0 0,-1 1 0 0 0,0 1 0 0 0,13 2 0 0 0,-7 0 0 0 0,1-3 0 0 0,133-18 0 0 0,-94 10 0 0 0,-35 5 0 0 0,35-2 0 0 0,6 0 0 0 0,-1-1 0 0 0,-52 6 0 0 0,0-1 0 0 0,-1 0 0 0 0,1-1 0 0 0,-1 0 0 0 0,18-7 0 0 0,-25 9 0 0 0,-1-1 0 0 0,1 1 0 0 0,-1 0 0 0 0,1-1 0 0 0,-1 1 0 0 0,1 0 0 0 0,-1 0 0 0 0,1 0 0 0 0,-1 0 0 0 0,1 0 0 0 0,-1 0 0 0 0,1 0 0 0 0,1 1 0 0 0,1 0 0 0 0,0 0 0 0 0,0-1 0 0 0,0 0 0 0 0,0 1 0 0 0,0-1 0 0 0,0-1 0 0 0,8-1 0 0 0,-3 2 0 0 0,-6 0 0 0 0,1 0 0 0 0,-1-1 0 0 0,0 1 0 0 0,0-1 0 0 0,0 0 0 0 0,0 1 0 0 0,0-2 0 0 0,0 1 0 0 0,0 0 0 0 0,4-3 0 0 0,17-8 0 0 0,-15 7 0 0 0,1 0 0 0 0,16-5 0 0 0,22-10 0 0 0,-37 17 0 0 0,-2-1 0 0 0,0 1 0 0 0,0-1 0 0 0,10-6 0 0 0,-11 6 0 0 0,2-1 0 0 0,0-1 0 0 0,0-1 0 0 0,17-13 0 0 0,5-9 0 0 0,-11 8 0 0 0,-17 15 0 0 0,-1-1 0 0 0,3 2 0 0 0,-2-1 0 0 0,1 0 0 0 0,-1-1 0 0 0,0 1 0 0 0,4-10 0 0 0,-3 4 0 0 0,5-13 0 0 0,11-42 0 0 0,-13 40 0 0 0,-6 19 0 0 0,6-19 0 0 0,1 1 0 0 0,20-44 0 0 0,-24 60 0 0 0,9-20 0 0 0,-11 26 0 0 0,10-20 0 0 0,0-12 0 0 0,-10 31 0 0 0,-2 2 0 0 0,0 0 0 0 0,-1 0 0 0 0,1 0 0 0 0,-1 0 0 0 0,1 0 0 0 0,-1 0 0 0 0,0 0 0 0 0,0-4 0 0 0,-1-2 0 0 0,0 0 0 0 0,0-1 0 0 0,-1 1 0 0 0,0 0 0 0 0,-1 0 0 0 0,0 0 0 0 0,0 0 0 0 0,-1 1 0 0 0,-5-10 0 0 0,6 13 0 0 0,-3-6 0 0 0,-4 1 0 0 0,4 6 0 0 0,1 1 0 0 0,0 0 0 0 0,-1 0 0 0 0,0 0 0 0 0,1 1 0 0 0,-1 0 0 0 0,0 0 0 0 0,-6-1 0 0 0,-52-6 0 0 0,40 6 0 0 0,-64-6 0 0 0,-81-13 0 0 0,165 21 0 0 0,-120-19 0 0 0,99 17 0 0 0,0 2 0 0 0,-50 3 0 0 0,37 2 0 0 0,-323 21 0 0 0,87-33 0 0 0,3 1 0 0 0,-282-12 0 0 0,447 17 0 0 0,-33-2 0 0 0,-88-14 0 0 0,34 10 0 0 0,38 3 0 0 0,-88-2 0 0 0,117 2 0 0 0,56 0 0 0 0,-308-17 0 0 0,72 4 0 0 0,242 14 0 0 0,-181-23 0 0 0,29 1 0 0 0,94 14 0 0 0,-46-4 0 0 0,-92-8 0 0 0,16 0 0 0 0,100 11 0 0 0,-59-2 0 0 0,-138-2 0 0 0,78 3 0 0 0,136 7 0 0 0,-129-2 0 0 0,112 6 0 0 0,-65 3 0 0 0,28 8 0 0 0,-27 1 0 0 0,47 2 0 0 0,-49 3 0 0 0,-31 3 0 0 0,-33 2 0 0 0,58 2 0 0 0,-217 23 0 0 0,218-23 0 0 0,-43 5 0 0 0,28 0-2111 0 0,1-7-4806 0 0,146-13-3279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1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2242 1625 4975 0 0,'14'-120'722'0'0,"-2"-158"-1"0"0,-25 42 1808 0 0,6 170-1359 0 0,-26-100 0 0 0,0 40 385 0 0,-6 2 1 0 0,-72-159-1 0 0,62 189-841 0 0,39 78-577 0 0,-1 0 1 0 0,0 1-1 0 0,-21-22 1 0 0,26 32-125 0 0,1 0 1 0 0,-1 1-1 0 0,-1-1 0 0 0,1 1 1 0 0,-1 1-1 0 0,0-1 1 0 0,0 1-1 0 0,0 0 1 0 0,0 1-1 0 0,0-1 1 0 0,0 1-1 0 0,-1 1 1 0 0,1 0-1 0 0,-1 0 1 0 0,0 0-1 0 0,1 1 1 0 0,-1 0-1 0 0,1 0 1 0 0,-14 3-1 0 0,1 1 90 0 0,-1 1 0 0 0,0 0 0 0 0,1 2 0 0 0,0 0-1 0 0,-35 20 1 0 0,21-8-55 0 0,0 2 0 0 0,2 2 0 0 0,1 1 0 0 0,1 1 0 0 0,1 1 0 0 0,1 2 0 0 0,1 1 0 0 0,-40 57 0 0 0,-52 76-274 0 0,-80 114 112 0 0,22 13 118 0 0,-80 276-177 0 0,245-538 158 0 0,-306 875-373 0 0,252-655 361 0 0,-35 274 0 0 0,76-300 512 0 0,2 292 0 0 0,29-251-244 0 0,16 0 13 0 0,1-110 78 0 0,50 176 1 0 0,-45-233-159 0 0,4-2 0 0 0,86 174 1 0 0,56 30 102 0 0,-137-237-217 0 0,67 101 105 0 0,-77-125-103 0 0,2 0 1 0 0,38 37-1 0 0,-18-28 98 0 0,2-2 1 0 0,61 39-1 0 0,-70-55 4 0 0,1-1 0 0 0,1-3-1 0 0,69 26 1 0 0,-87-40-53 0 0,1-1 0 0 0,-1-1 0 0 0,2-2 0 0 0,-1-1 0 0 0,1-1 0 0 0,-1-1 0 0 0,1-1 0 0 0,0-2 1 0 0,0-1-1 0 0,29-5 0 0 0,-33 2 32 0 0,0-1 0 0 0,-1-1 0 0 0,0-1 0 0 0,0-1 1 0 0,0-1-1 0 0,-1-1 0 0 0,-1-1 0 0 0,0 0 0 0 0,-1-2 1 0 0,0-1-1 0 0,30-29 0 0 0,-27 20 14 0 0,-1-1 0 0 0,25-37 0 0 0,31-62 244 0 0,-64 101-333 0 0,44-79 274 0 0,-5-2-1 0 0,63-171 1 0 0,-63 112 85 0 0,38-188 1 0 0,-75 273-308 0 0,81-432 415 0 0,-31-69-106 0 0,-58 495-388 0 0,49-780 459 0 0,-68 206 147 0 0,7 563-562 0 0,-38-437 413 0 0,36 487-410 0 0,-15-55 1 0 0,16 82-65 0 0,-1 1 1 0 0,0-1-1 0 0,-1 1 1 0 0,-1 1-1 0 0,-19-29 1 0 0,23 39-22 0 0,0 1 1 0 0,-1 0 0 0 0,0 0 0 0 0,0 0-1 0 0,0 0 1 0 0,-1 1 0 0 0,0 0-1 0 0,1 0 1 0 0,-1 0 0 0 0,-1 1-1 0 0,1 0 1 0 0,0 0 0 0 0,-1 1 0 0 0,0 0-1 0 0,1 0 1 0 0,-1 0 0 0 0,0 1-1 0 0,0 0 1 0 0,0 0 0 0 0,-14 1 0 0 0,1 1-288 0 0,1 1 0 0 0,-1 1 0 0 0,0 1 1 0 0,1 0-1 0 0,0 2 0 0 0,-22 9 1 0 0,-21 12-6804 0 0,2 7-2369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2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0 3079 0 0,'-9'46'163'0'0,"-27"88"0"0"0,17-72 238 0 0,-8 22 354 0 0,-7 23 675 0 0,2 0 4774 0 0,37-120-5737 0 0,-2 7-375 0 0,1 0 0 0 0,0 0 0 0 0,7-9 0 0 0,7-9 61 0 0,-15 21-141 0 0,-1 0 1 0 0,1 0-1 0 0,0 0 0 0 0,-1 0 0 0 0,1 1 0 0 0,0-1 1 0 0,1 1-1 0 0,-1 0 0 0 0,4-3 0 0 0,33-14 58 0 0,-37 18-64 0 0,0 0-6 0 0,-1 0 0 0 0,1 0 0 0 0,0 1 0 0 0,0-1 0 0 0,-1 0 1 0 0,1 1-1 0 0,0 0 0 0 0,0 0 0 0 0,0 0 0 0 0,0 0 0 0 0,0 0 0 0 0,-1 0 1 0 0,1 1-1 0 0,0 0 0 0 0,0-1 0 0 0,0 1 0 0 0,-1 0 0 0 0,1 0 1 0 0,0 0-1 0 0,-1 1 0 0 0,5 2 0 0 0,-4-1-1 0 0,1 0-1 0 0,-1 0 1 0 0,1 0 0 0 0,-1 0 0 0 0,0 1-1 0 0,0 0 1 0 0,0-1 0 0 0,-1 1-1 0 0,1 0 1 0 0,-1 1 0 0 0,0-1 0 0 0,2 6-1 0 0,-1 1 147 0 0,0 0-1 0 0,-1 0 1 0 0,0 1-1 0 0,0-1 0 0 0,-1 0 1 0 0,-1 16-1 0 0,-11 66 1573 0 0,4-45 1167 0 0,15-60-2521 0 0,12-18-177 0 0,-14 19-99 0 0,1 0-1 0 0,0 0 1 0 0,15-16-1 0 0,-19 24-86 0 0,0 1 0 0 0,0-1-1 0 0,0 1 1 0 0,0 0 0 0 0,1 0-1 0 0,-1 0 1 0 0,0 0 0 0 0,1 0-1 0 0,0 1 1 0 0,-1-1 0 0 0,1 1-1 0 0,0 0 1 0 0,0 0 0 0 0,0 1-1 0 0,-1-1 1 0 0,8 1 0 0 0,3 2-14 0 0,-10 1 16 0 0,0 1-1 0 0,0 0 1 0 0,0 0-1 0 0,-1 0 1 0 0,1 0-1 0 0,-1 0 1 0 0,4 7-1 0 0,-5-6 10 0 0,-1 0-1 0 0,1 0 0 0 0,-1 1 1 0 0,0-1-1 0 0,0 0 1 0 0,0 1-1 0 0,-1 8 0 0 0,2 7 115 0 0,-1-15-91 0 0,-1 0 0 0 0,0 0 0 0 0,0 0 0 0 0,-2 9 0 0 0,1-9 225 0 0,1 0-1 0 0,-1 0 1 0 0,1 9-1 0 0,1-13 1622 0 0,1-4-1648 0 0,0 0-329 0 0,0-1 1 0 0,-1 0-1 0 0,1 0 0 0 0,-1 1 0 0 0,1-1 1 0 0,-1 0-1 0 0,0 0 0 0 0,0-1 0 0 0,0 1 1 0 0,0-4-1 0 0,7-19-5776 0 0,3 2-1198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9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8951 0 0,'-18'38'316'0'0,"-12"16"5048"0"0,-11 21 2868 0 0,33-59-7200 0 0,-17 41 1143 0 0,23-52-2176 0 0,0 1-1 0 0,1-1 1 0 0,-1 0 0 0 0,1 1-1 0 0,1-1 1 0 0,-1 1 0 0 0,1-1-1 0 0,0 10 1 0 0,1-13-1438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4519 0 0,'0'0'347'0'0,"2"-2"-227"0"0,33-24 674 0 0,-9 8 803 0 0,8-2 551 0 0,-10 7-146 0 0,-18 10-1423 0 0,1 0-1 0 0,0 0 1 0 0,0 0-1 0 0,1 1 1 0 0,-1 0-1 0 0,0 1 1 0 0,1 0-1 0 0,12-1 1 0 0,-18 2-427 0 0,1 1 0 0 0,-1 0 0 0 0,1-1 0 0 0,-1 1 1 0 0,1 0-1 0 0,-1 0 0 0 0,1 1 0 0 0,2 1 0 0 0,-3-2 24 0 0,0 0 254 0 0,-2 0-376 0 0,1 0 1 0 0,-1 0 0 0 0,0 0 0 0 0,1 0 0 0 0,-1 0 0 0 0,0 0 0 0 0,1 0 0 0 0,0 0 0 0 0,-1 0 0 0 0,1 0 0 0 0,1 2 0 0 0,2 2 80 0 0,-1 3 28 0 0,-1 0 0 0 0,1-1 0 0 0,-1 1 0 0 0,0 0 0 0 0,-1 0 0 0 0,0 0 0 0 0,0 0 0 0 0,-1 1 0 0 0,0-1-1 0 0,-1 8 1 0 0,-3 11 473 0 0,-11 43 1 0 0,6-35-393 0 0,6-24-90 0 0,0 0-1 0 0,-10 20 1 0 0,8-21-27 0 0,0 1 0 0 0,-2 13 0 0 0,6-21-81 0 0,0 1 0 0 0,0-1 1 0 0,0 0-1 0 0,0 1 0 0 0,-1-1 0 0 0,1 0 1 0 0,-1 0-1 0 0,0 0 0 0 0,0 0 0 0 0,0 0 1 0 0,0 0-1 0 0,-4 3 0 0 0,4-4 85 0 0,-10 3-1897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3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4087 0 0,'5'7'54'0'0,"-1"-1"-1"0"0,0 1 1 0 0,-1 0-1 0 0,1 1 1 0 0,-2-1-1 0 0,1 0 1 0 0,2 14-1 0 0,5 13 171 0 0,-3-13 850 0 0,-1 0-1 0 0,-2 1 0 0 0,5 42 1 0 0,-3 3 1105 0 0,4 64 2144 0 0,-3-74-2270 0 0,-4-41-1012 0 0,1 29 0 0 0,-4-30-219 0 0,0 0-1 0 0,1 0 1 0 0,6 28-1 0 0,-3-9 459 0 0,-4-28-834 0 0,0 0 0 0 0,1 0 0 0 0,2 9 0 0 0,-3-13 21 0 0,2-26-490 0 0,-3-1-335 0 0,2 20 176 0 0,-2-1-1 0 0,1 1 1 0 0,0 0 0 0 0,-3-8 0 0 0,1 5-116 0 0,1 1 0 0 0,0-1 0 0 0,0 0 0 0 0,0 0 0 0 0,1 1 0 0 0,0-1 0 0 0,1 0 0 0 0,1-8-1 0 0,0-11-1222 0 0,-2 21 1187 0 0,1 1 0 0 0,-1 0 0 0 0,1-1 0 0 0,0 1 1 0 0,0 0-1 0 0,0 0 0 0 0,1 0 0 0 0,0 0 0 0 0,0 0 0 0 0,4-8 0 0 0,-3 9 230 0 0,-1 0 0 0 0,1 1 1 0 0,0-1-1 0 0,0 1 0 0 0,1-1 0 0 0,-1 1 0 0 0,1 0 1 0 0,-1 0-1 0 0,1 1 0 0 0,0-1 0 0 0,0 1 1 0 0,0 0-1 0 0,0 0 0 0 0,1 0 0 0 0,-1 1 0 0 0,1-1 1 0 0,-1 1-1 0 0,1 0 0 0 0,-1 0 0 0 0,1 1 1 0 0,0-1-1 0 0,-1 1 0 0 0,9 1 0 0 0,12 1 1057 0 0,0 1 0 0 0,0 1 1 0 0,0 2-1 0 0,-1 0 0 0 0,37 16 0 0 0,-34-14 102 0 0,-21-7-699 0 0,0 1 0 0 0,0 0 1 0 0,0 0-1 0 0,9 5 0 0 0,-13-6-208 0 0,0 0 1 0 0,0-1-1 0 0,0 1 1 0 0,0 0 0 0 0,0-1-1 0 0,0 1 1 0 0,0-1-1 0 0,1 0 1 0 0,-1 0-1 0 0,3 0 1 0 0,0 1 187 0 0,-3-1-22 0 0,1-1-128 0 0,1 1-120 0 0,-1-1-1 0 0,1 0 0 0 0,0 0 1 0 0,-1 0-1 0 0,1-1 0 0 0,-1 1 0 0 0,1-1 1 0 0,-1 0-1 0 0,0 0 0 0 0,5-3 1 0 0,-6 3-130 0 0,0 0 1 0 0,0 0 0 0 0,-1-1 0 0 0,1 1 0 0 0,-1 0 0 0 0,1 0 0 0 0,-1-1-1 0 0,0 1 1 0 0,0-1 0 0 0,0 1 0 0 0,0-1 0 0 0,0 1 0 0 0,0-1-1 0 0,-1 0 1 0 0,1 1 0 0 0,-1-1 0 0 0,0-3 0 0 0,-1-23-4010 0 0,0 18 469 0 0,-1-11-4050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3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0 4111 0 0,'-9'14'368'0'0,"-5"2"-296"0"0,-2 1-72 0 0,2-2 0 0 0,-1 1 672 0 0,-1-4 128 0 0,2-2 16 0 0,6-6 8 0 0,2-7-528 0 0,3-3-104 0 0,1-6-16 0 0,4-6-2376 0 0,1-3-472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4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77 7919 0 0,'-15'18'512'0'0,"-16"29"0"0"0,1-2 1599 0 0,21-29-980 0 0,7-14-826 0 0,1 1-1 0 0,-1 0 1 0 0,0 0 0 0 0,1-1 0 0 0,-1 1 0 0 0,-6 4 1264 0 0,10-9-1010 0 0,17-21 98 0 0,11-13-187 0 0,-19 23-386 0 0,1 0-1 0 0,16-12 0 0 0,-12 12-21 0 0,-6 4 8 0 0,1 1-1 0 0,0 0 1 0 0,0 0 0 0 0,0 1-1 0 0,15-6 1 0 0,-19 10 23 0 0,0-1 0 0 0,0 0 0 0 0,8-7 0 0 0,-11 8 53 0 0,0 0 1 0 0,0 1-1 0 0,1-1 1 0 0,-1 0-1 0 0,0 1 1 0 0,1 0-1 0 0,0 0 0 0 0,-1 1 1 0 0,1-1-1 0 0,6 0 1 0 0,-10 2-27 0 0,1 0 0 0 0,-1 0 0 0 0,1 0 0 0 0,-1 0 0 0 0,0 1 0 0 0,1-1 0 0 0,-1 1-1 0 0,1-1 1 0 0,-1 1 0 0 0,0-1 0 0 0,0 1 0 0 0,1 0 0 0 0,-1 0 0 0 0,0-1 0 0 0,0 1 0 0 0,2 2 0 0 0,6 3 786 0 0,-8-5-817 0 0,-1 0 0 0 0,1 0-1 0 0,0 0 1 0 0,-1 0 0 0 0,1 0 0 0 0,-1 0-1 0 0,1 0 1 0 0,-1 0 0 0 0,1 0 0 0 0,-1 0-1 0 0,0 1 1 0 0,1-1 0 0 0,-1 0 0 0 0,0 0-1 0 0,0 0 1 0 0,0 1 0 0 0,0-1 0 0 0,0 0-1 0 0,-1 2 1 0 0,2 3 144 0 0,-1 13 110 0 0,-1-1 1 0 0,0 0-1 0 0,-1 0 0 0 0,-1 0 1 0 0,0 0-1 0 0,-2-1 0 0 0,-6 19 1 0 0,-9 7 14 0 0,2-5-86 0 0,14-26-214 0 0,-2-1 0 0 0,1 0-1 0 0,-2 0 1 0 0,1 0 0 0 0,-2-1-1 0 0,1 0 1 0 0,-1 0-1 0 0,-1 0 1 0 0,0-2 0 0 0,0 1-1 0 0,0-1 1 0 0,-1 0-1 0 0,-17 10 1 0 0,25-17-99 0 0,0 0 1 0 0,0 0-1 0 0,0 0 1 0 0,-1 0-1 0 0,1-1 0 0 0,0 1 1 0 0,0-1-1 0 0,0 1 0 0 0,0-1 1 0 0,-1 0-1 0 0,1 0 0 0 0,0 0 1 0 0,0 0-1 0 0,-1 0 1 0 0,1 0-1 0 0,0-1 0 0 0,0 1 1 0 0,-1-1-1 0 0,-3-1 0 0 0,4 1-77 0 0,0-1 1 0 0,-1 1-1 0 0,1-1 0 0 0,0 0 0 0 0,0 0 0 0 0,0 0 0 0 0,0 0 0 0 0,0 0 0 0 0,1 0 0 0 0,-1 0 0 0 0,0-1 0 0 0,1 1 0 0 0,0 0 0 0 0,0-1 0 0 0,-2-4 0 0 0,1 0-146 0 0,0 0 0 0 0,0 0 0 0 0,1 0 0 0 0,0-1 0 0 0,1 1 0 0 0,0 0 0 0 0,0 0 0 0 0,0 0-1 0 0,1 0 1 0 0,0-1 0 0 0,0 1 0 0 0,1 0 0 0 0,-1 0 0 0 0,2 1 0 0 0,-1-1 0 0 0,1 0 0 0 0,0 1 0 0 0,5-8 0 0 0,5-6-53 0 0,0 1 0 0 0,2 0 0 0 0,0 1 0 0 0,21-20 0 0 0,-31 33 290 0 0,0 0 0 0 0,0 1 0 0 0,0-1 0 0 0,1 1 0 0 0,-1 1 1 0 0,1-1-1 0 0,0 1 0 0 0,9-4 0 0 0,-13 7 63 0 0,-1-1 0 0 0,1 1 0 0 0,0 0 0 0 0,-1 0 1 0 0,1 0-1 0 0,-1 0 0 0 0,1 0 0 0 0,0 1 0 0 0,-1-1 0 0 0,1 0 0 0 0,-1 1 0 0 0,1-1 0 0 0,-1 1 0 0 0,1 0 0 0 0,-1-1 0 0 0,1 1 0 0 0,-1 0 0 0 0,0 0 0 0 0,1 0 0 0 0,-1 0 0 0 0,0 0 1 0 0,2 2-1 0 0,0 0 118 0 0,0 0 0 0 0,0 1 0 0 0,0 0 1 0 0,-1-1-1 0 0,1 1 0 0 0,3 8 1 0 0,-4-6-7 0 0,-1 0 1 0 0,1 0-1 0 0,-1 0 1 0 0,0 1-1 0 0,-1-1 1 0 0,0 0 0 0 0,0 1-1 0 0,-1 9 1 0 0,0 2 116 0 0,-1 12 92 0 0,-2-1-1 0 0,-1 0 0 0 0,-14 43 1 0 0,14-52-227 0 0,-2 2 90 0 0,-17 38-1 0 0,0-4 197 0 0,19-43-286 0 0,3-4-24 0 0,-1 0 0 0 0,-1-1 0 0 0,0 1-1 0 0,0-1 1 0 0,0 0 0 0 0,-1 0 0 0 0,0 0 0 0 0,-7 7-1 0 0,10-13-61 0 0,1 0-1 0 0,-1 0 1 0 0,1 0-1 0 0,0 0 1 0 0,0 0-1 0 0,0 0 0 0 0,0 0 1 0 0,0 0-1 0 0,0 1 1 0 0,1-1-1 0 0,-1 0 1 0 0,1 0-1 0 0,-1 3 0 0 0,1-3 151 0 0,1-3-183 0 0,0 0 1 0 0,0-1-1 0 0,0 1 1 0 0,-1 0-1 0 0,1-1 1 0 0,0 1-1 0 0,-1 0 1 0 0,1-1-1 0 0,0 1 1 0 0,-1-1-1 0 0,1-1 1 0 0,-1 1-5 0 0,4-6-40 0 0,-1 1 0 0 0,1 0 0 0 0,1 0-1 0 0,-1 0 1 0 0,1 0 0 0 0,0 1 0 0 0,7-7 0 0 0,45-37-871 0 0,-35 32 617 0 0,32-22-675 0 0,-34 26 511 0 0,24-22 0 0 0,-41 33 451 0 0,0 0 0 0 0,0 0 0 0 0,1 1 0 0 0,-1-1 0 0 0,7-2 0 0 0,2 2 0 0 0,-3 2 11 0 0,-7 1 107 0 0,-1 2-47 0 0,1 1-15 0 0,0 1 0 0 0,-1 0 0 0 0,0 0 0 0 0,1 0 0 0 0,-1 0 0 0 0,-1 0 0 0 0,1 0 0 0 0,0 0 0 0 0,-1 0 0 0 0,0 0 0 0 0,0 1 0 0 0,0-1 0 0 0,-2 8 0 0 0,-2 4 225 0 0,0 0 0 0 0,-9 20 0 0 0,3-7-101 0 0,-46 165 695 0 0,30-96-674 0 0,21-86-185 0 0,1 0 0 0 0,-10 16 1 0 0,9-16-16 0 0,-1-1 1 0 0,-4 17-1 0 0,7-14-2 0 0,3-10-1 0 0,-1 0 0 0 0,0 0-1 0 0,-1 0 1 0 0,1 0 0 0 0,-1 0-1 0 0,1-1 1 0 0,-1 1 0 0 0,0 0-1 0 0,-4 4 1 0 0,4-6-114 0 0,1-17-7478 0 0,6-5-832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4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2303 0 0,'-5'23'191'0'0,"-35"140"1077"0"0,25-117 3081 0 0,-14 73 1 0 0,29-115-3797 0 0,-1-1 1 0 0,1 1 0 0 0,0 0-1 0 0,0-1 1 0 0,0 1 0 0 0,0 0-1 0 0,2 5 1 0 0,-1-6 1150 0 0,2-1-199 0 0,-1 0-1295 0 0,1 0 0 0 0,-1-1 0 0 0,1 1 0 0 0,0-1 0 0 0,0 0 0 0 0,-1 0 0 0 0,1 0 0 0 0,0 0-1 0 0,0 0 1 0 0,0-1 0 0 0,0 1 0 0 0,0-1 0 0 0,6 0 0 0 0,-3-1-18 0 0,0 1 0 0 0,0-1 0 0 0,0-1 0 0 0,0 1-1 0 0,0-1 1 0 0,8-4 0 0 0,5-3 212 0 0,1-2-1 0 0,32-24 1 0 0,-48 32-300 0 0,43-27 724 0 0,-31 20-485 0 0,-1 1-1 0 0,19-17 0 0 0,5-13 141 0 0,-24 24-164 0 0,0 1 0 0 0,26-19 0 0 0,-7 2 513 0 0,-32 30-717 0 0,5 3-2532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34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3655 0 0,'31'107'1296'0'0,"-4"-16"3811"0"0,7 74 3283 0 0,-3-16-3200 0 0,22 111 888 0 0,6 132-3146 0 0,-41-189-2275 0 0,-6-47-2185 0 0,3-53-6510 0 0,-8-63-2158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51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4031 0 0,'-88'57'306'0'0,"73"-47"-231"0"0,15-10-74 0 0,0 0-1 0 0,0 0 0 0 0,0 0 1 0 0,0 0-1 0 0,0 0 1 0 0,0 0-1 0 0,0 0 1 0 0,0 0-1 0 0,1 0 1 0 0,-1 0-1 0 0,0 1 0 0 0,0-1 1 0 0,0 0-1 0 0,0 0 1 0 0,0 0-1 0 0,0 0 1 0 0,0 0-1 0 0,0 0 1 0 0,0 0-1 0 0,0 0 1 0 0,0 0-1 0 0,0 0 0 0 0,0 0 1 0 0,0 0-1 0 0,0 0 1 0 0,0 0-1 0 0,0 0 1 0 0,0 0-1 0 0,0 0 1 0 0,0 0-1 0 0,0 0 0 0 0,0 0 1 0 0,0 1-1 0 0,0-1 1 0 0,0 0-1 0 0,0 0 1 0 0,0 0-1 0 0,0 0 1 0 0,0 0-1 0 0,0 0 0 0 0,0 0 1 0 0,0 0-1 0 0,0 0 1 0 0,0 0-1 0 0,0 0 1 0 0,0 0-1 0 0,0 0 1 0 0,0 0-1 0 0,0 0 0 0 0,0 0 1 0 0,0 0-1 0 0,0 0 1 0 0,0 0-1 0 0,0 0 1 0 0,-1 0-1 0 0,1 0 1 0 0,0 0-1 0 0,0 1 1 0 0,0-1-1 0 0,0 0 0 0 0,0 0 1 0 0,0 0-1 0 0,0 0 1 0 0,0 0-1 0 0,0 0 1 0 0,0 0-1 0 0,0 0 1 0 0,0 0-1 0 0,0 0 0 0 0,1 0 38 0 0,0 1 0 0 0,-1-1 0 0 0,1 1 0 0 0,0-1 0 0 0,0 1 0 0 0,0 0 0 0 0,0 0 0 0 0,-1-1 0 0 0,1 1-1 0 0,0 0 1 0 0,-1 0 0 0 0,1 0 0 0 0,-1 0 0 0 0,1 0 0 0 0,-1 0 0 0 0,1 0 0 0 0,-1 0 0 0 0,1 0-1 0 0,-1 0 1 0 0,0 0 0 0 0,0 0 0 0 0,0 0 0 0 0,1 0 0 0 0,-1 0 0 0 0,0 0 0 0 0,0 0 0 0 0,0 0 0 0 0,-1 0-1 0 0,1 2 1 0 0,1 20 1556 0 0,5-2-408 0 0,-3-8 30 0 0,0 0-1 0 0,0 1 1 0 0,0 14 0 0 0,0 80 7443 0 0,-8 3-3967 0 0,2-72-3480 0 0,-38 277 3762 0 0,30-275-4967 0 0,11-41-10 0 0,0 1 0 0 0,0-1 1 0 0,0 0-1 0 0,-1 0 0 0 0,1 0 0 0 0,0 0 0 0 0,0 1 1 0 0,0-1-1 0 0,0 0 0 0 0,0 0 0 0 0,0 1 0 0 0,0-1 1 0 0,0 0-1 0 0,0 0 0 0 0,0 0 0 0 0,0 1 0 0 0,0-1 1 0 0,0 0-1 0 0,0 0 0 0 0,0 0 0 0 0,0 1 0 0 0,0-1 1 0 0,0 0-1 0 0,0 0 0 0 0,1 0 0 0 0,-1 1 0 0 0,0-1 1 0 0,0 0-1 0 0,0 0 0 0 0,0 0 0 0 0,0 1 0 0 0,1-1 1 0 0,4-4-226 0 0,6-10-333 0 0,-2-2-1484 0 0,-3-2-5101 0 0,-1-1-2614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52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5727 0 0,'4'28'583'0'0,"-1"-6"470"0"0,0 36-1 0 0,6 84 9118 0 0,-7-119-8549 0 0,-1-11-407 0 0,1-1 0 0 0,0 0 0 0 0,4 15 0 0 0,-5-23-928 0 0,0 0 1 0 0,0-1 0 0 0,0 1-1 0 0,1-1 1 0 0,-1 1 0 0 0,0-1-1 0 0,1 1 1 0 0,0-1 0 0 0,0 0-1 0 0,-1 1 1 0 0,1-1 0 0 0,1 0-1 0 0,-1 0 1 0 0,0-1 0 0 0,0 1-1 0 0,1 0 1 0 0,4 2 0 0 0,-5-4-172 0 0,0 0 0 0 0,0 1 0 0 0,0-1 0 0 0,1 0 0 0 0,-1 0 0 0 0,0 0 0 0 0,0-1 0 0 0,1 1 0 0 0,-1 0 0 0 0,0-1 0 0 0,0 1 0 0 0,0-1 0 0 0,0 0 0 0 0,4-1 0 0 0,-4 1 48 0 0,4-2-124 0 0,0 0 1 0 0,0-1-1 0 0,0 0 0 0 0,0 1 1 0 0,-1-2-1 0 0,0 1 1 0 0,0-1-1 0 0,0 1 1 0 0,0-1-1 0 0,5-8 0 0 0,4-7 71 0 0,17-33 0 0 0,-25 43-106 0 0,21-42-4 0 0,34-90 0 0 0,-30 71 0 0 0,-10 25 0 0 0,-21 69 0 0 0,0-17 0 0 0,0-1 0 0 0,0 1 0 0 0,0 0 0 0 0,0-1 0 0 0,-1 1 0 0 0,0-1 0 0 0,-2 9 0 0 0,-2-5 0 0 0,4-8 0 0 0,0 1 0 0 0,0-1 0 0 0,0 1 0 0 0,1 0 0 0 0,-1-1 0 0 0,1 1 0 0 0,-1-1 0 0 0,1 1 0 0 0,-1 0 0 0 0,1-1 0 0 0,0 1 0 0 0,0 0 0 0 0,0 0 0 0 0,0 1 0 0 0,1 7 0 0 0,2 0 0 0 0,-1 0 0 0 0,8 17 0 0 0,1 5 0 0 0,-9-26 0 0 0,7 26 0 0 0,18 40 0 0 0,-16-46 0 0 0,-10-21 0 0 0,1 1 0 0 0,0-1 0 0 0,1 0 0 0 0,-1 1 0 0 0,1-1 0 0 0,0 0 0 0 0,0-1 0 0 0,1 1 0 0 0,0 0 0 0 0,5 5 0 0 0,0-6 0 0 0,0-3 0 0 0,-8-2 0 0 0,1 1 0 0 0,-1 0 0 0 0,1-1 0 0 0,-1 1 0 0 0,1-1 0 0 0,-1 1 0 0 0,0-1 0 0 0,1 0 0 0 0,-1 0 0 0 0,0 1 0 0 0,0-1 0 0 0,1 0 0 0 0,-1 0 0 0 0,0 0 0 0 0,0-1 0 0 0,0 1 0 0 0,0 0 0 0 0,1-2 0 0 0,1-2 0 0 0,-1 0 0 0 0,0 0 0 0 0,3-10 0 0 0,-1 1 0 0 0,-1 5-186 0 0,-1 0-1 0 0,-1 0 1 0 0,0 0 0 0 0,0 0 0 0 0,-1-11-1 0 0,2-10-1143 0 0,-1-21-4173 0 0,-7 17-1784 0 0,-5 6-339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52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6 166 6415 0 0,'-1'2'29'0'0,"0"-1"-1"0"0,0 1 0 0 0,1 0 1 0 0,-1-1-1 0 0,1 1 0 0 0,-1 0 1 0 0,1 0-1 0 0,0 0 0 0 0,-1-1 1 0 0,1 1-1 0 0,0 0 0 0 0,0 0 1 0 0,0 0-1 0 0,1-1 0 0 0,-1 1 1 0 0,0 0-1 0 0,1 0 0 0 0,-1 0 1 0 0,1-1-1 0 0,0 1 0 0 0,-1 0 1 0 0,1-1-1 0 0,0 1 0 0 0,1 2 1 0 0,8 21 2253 0 0,6 81 10697 0 0,-5-28-6504 0 0,-11-76-6208 0 0,0 1 0 0 0,1 0 0 0 0,0-1 0 0 0,-1 1 0 0 0,1-1 0 0 0,0 1 1 0 0,0-1-1 0 0,1 0 0 0 0,-1 0 0 0 0,0 1 0 0 0,4 3 0 0 0,-4-5-245 0 0,0-1 0 0 0,0 1 1 0 0,0-1-1 0 0,-1 1 1 0 0,1-1-1 0 0,0 1 0 0 0,1-1 1 0 0,-1 0-1 0 0,0 1 1 0 0,0-1-1 0 0,0 0 0 0 0,0 0 1 0 0,0 0-1 0 0,0 1 1 0 0,0-1-1 0 0,0 0 0 0 0,0-1 1 0 0,1 1-1 0 0,-1 0 1 0 0,0 0-1 0 0,0 0 0 0 0,0-1 1 0 0,0 1-1 0 0,0 0 1 0 0,0-1-1 0 0,0 1 0 0 0,0-1 1 0 0,0 0-1 0 0,0 1 1 0 0,1-2-1 0 0,4-2-21 0 0,-1 0 1 0 0,1-1-1 0 0,-1 1 0 0 0,0-1 1 0 0,0 0-1 0 0,7-11 1 0 0,23-39-3 0 0,-14 18 0 0 0,56-90 1 0 0,-25 39 0 0 0,-42 71 0 0 0,-4 7 0 0 0,0-1 0 0 0,0 1 0 0 0,1 1 0 0 0,1 0 0 0 0,-1 0 0 0 0,18-15 0 0 0,-25 23 0 0 0,0 1 0 0 0,0 0 0 0 0,1 0 0 0 0,-1-1 0 0 0,0 1 0 0 0,0 0 0 0 0,0 0 0 0 0,1 0 0 0 0,-1 0 0 0 0,0 0 0 0 0,1-1 0 0 0,-1 1 0 0 0,0 0 0 0 0,0 0 0 0 0,1 0 0 0 0,-1 0 0 0 0,0 0 0 0 0,1 0 0 0 0,-1 0 0 0 0,0 0 0 0 0,1 0 0 0 0,-1 0 0 0 0,0 0 0 0 0,1 0 0 0 0,-1 0 0 0 0,0 0 0 0 0,0 0 0 0 0,1 0 0 0 0,-1 1 0 0 0,2 0 0 0 0,0 1 0 0 0,0 0 0 0 0,-1 0 0 0 0,0 0 0 0 0,1 0 0 0 0,-1 0 0 0 0,0 0 0 0 0,0 1 0 0 0,0-1 0 0 0,0 0 0 0 0,0 1 0 0 0,0-1 0 0 0,-1 0 0 0 0,1 1 0 0 0,-1-1 0 0 0,0 1 0 0 0,0-1 0 0 0,0 3 0 0 0,0 11 0 0 0,-2 24 0 0 0,1-35 0 0 0,-2 21 0 0 0,-1 0 0 0 0,-2 0 0 0 0,-9 28 0 0 0,11-45 0 0 0,0 0 0 0 0,-1-1 0 0 0,-7 12 0 0 0,6-10 0 0 0,-1 0 0 0 0,5-2 0 0 0,7-1 0 0 0,5-5 0 0 0,-6-2-118 0 0,0-1 0 0 0,0 1 0 0 0,0-1 0 0 0,-1 0-1 0 0,1 0 1 0 0,-1 0 0 0 0,1-1 0 0 0,0 0 0 0 0,-1 1 0 0 0,0-1 0 0 0,0 0 0 0 0,1 0-1 0 0,-1-1 1 0 0,0 1 0 0 0,-1-1 0 0 0,5-4 0 0 0,-2 2-124 0 0,-1 0 1 0 0,0 0-1 0 0,-1 0 1 0 0,1-1-1 0 0,-1 1 0 0 0,0-1 1 0 0,-1 0-1 0 0,1 0 1 0 0,1-8-1 0 0,22-63-5058 0 0,-26 75 4912 0 0,14 7 739 0 0,-12-3-224 0 0,0-1 0 0 0,0 1 1 0 0,0-1-1 0 0,-1 1 1 0 0,1 0-1 0 0,0 0 0 0 0,-1 0 1 0 0,1 0-1 0 0,-1 0 0 0 0,0 0 1 0 0,0 1-1 0 0,0-1 0 0 0,0 0 1 0 0,0 1-1 0 0,0-1 0 0 0,1 5 1 0 0,-1 2 548 0 0,1 0 0 0 0,-1 0 1 0 0,0 12-1 0 0,-2-2 505 0 0,-1 0 0 0 0,-1 1 0 0 0,-9 33 0 0 0,11-51-1049 0 0,0-16-657 0 0,5-25-2307 0 0,1 14-4216 0 0,3-6-2560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2:5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100 309 3311 0 0,'15'-16'239'0'0,"15"-9"10543"0"0,-29 25-10628 0 0,-1 0-1 0 0,0 0 0 0 0,1 0 1 0 0,-1 0-1 0 0,1 0 1 0 0,-1 0-1 0 0,0 0 0 0 0,1 0 1 0 0,-1 0-1 0 0,1 0 1 0 0,-1 0-1 0 0,0 1 0 0 0,1-1 1 0 0,-1 0-1 0 0,0 0 1 0 0,1 0-1 0 0,-1 0 0 0 0,0 1 1 0 0,1-1-1 0 0,-1 0 1 0 0,0 0-1 0 0,1 1 0 0 0,-1-1 1 0 0,0 0-1 0 0,1 1 1 0 0,6 7 1044 0 0,1 0 0 0 0,-2 0 1 0 0,1 0-1 0 0,-1 1 1 0 0,0 0-1 0 0,6 15 1 0 0,25 64 2662 0 0,-35-84-3672 0 0,9 24 311 0 0,4 11 1 0 0,-1 1 0 0 0,17 78 0 0 0,-22-37-500 0 0,-4 0 1 0 0,-5 89-1 0 0,-1-71-1 0 0,3-69 0 0 0,0-19 0 0 0,-2 0 0 0 0,1 0 0 0 0,-2 14 0 0 0,-2-16 0 0 0,3-8-6 0 0,0-1 1 0 0,0 0-1 0 0,0 0 1 0 0,0 0-1 0 0,-1 0 0 0 0,1 1 1 0 0,0-1-1 0 0,0 0 1 0 0,0 0-1 0 0,0 0 0 0 0,0 0 1 0 0,-1 1-1 0 0,1-1 0 0 0,0 0 1 0 0,0 0-1 0 0,0 0 1 0 0,0 0-1 0 0,-1 0 0 0 0,1 0 1 0 0,0 0-1 0 0,0 0 1 0 0,0 0-1 0 0,-1 0 0 0 0,1 0 1 0 0,0 0-1 0 0,0 0 1 0 0,0 0-1 0 0,-1 0 0 0 0,1 0 1 0 0,0 0-1 0 0,0 0 1 0 0,0 0-1 0 0,-1 0 0 0 0,1 0 1 0 0,0 0-1 0 0,0 0 1 0 0,0 0-1 0 0,-1 0 0 0 0,-10-5-1055 0 0,1-1 0 0 0,-20-13 1 0 0,16 9-310 0 0,-20-9 1 0 0,-78-40-3471 0 0,95 48 4601 0 0,1 0 1 0 0,0 0-1 0 0,1-2 0 0 0,-20-21 1 0 0,33 33 364 0 0,1 0-1 0 0,0-1 1 0 0,0 1 0 0 0,0-1-1 0 0,0 1 1 0 0,0-1 0 0 0,0 0 0 0 0,0 1-1 0 0,0-1 1 0 0,1 0 0 0 0,-1 0 0 0 0,1 1-1 0 0,-1-1 1 0 0,1 0 0 0 0,0 0-1 0 0,-1 0 1 0 0,1 0 0 0 0,0 0 0 0 0,0 1-1 0 0,1-1 1 0 0,-1 0 0 0 0,0 0-1 0 0,1 0 1 0 0,-1 0 0 0 0,1 1 0 0 0,-1-1-1 0 0,1 0 1 0 0,0 0 0 0 0,0 1 0 0 0,0-1-1 0 0,0 0 1 0 0,0 1 0 0 0,0-1-1 0 0,0 1 1 0 0,3-3 0 0 0,4-4 594 0 0,0 0 0 0 0,1 1 0 0 0,0 0 0 0 0,18-9 0 0 0,-20 11-694 0 0,85-47 1966 0 0,100-40 0 0 0,-100 50-1966 0 0,407-217-15 0 0,-312 131-11 0 0,-5 2 0 0 0,-137 99 0 0 0,103-59 0 0 0,-114 69 0 0 0,0 2 0 0 0,53-17 0 0 0,-84 30 0 0 0,0 2 0 0 0,1-1 0 0 0,-1 0 0 0 0,0 1 0 0 0,0-1 0 0 0,1 1 0 0 0,-1 0 0 0 0,0 0 0 0 0,4 1 0 0 0,-7-1 0 0 0,0 0 0 0 0,0 0 0 0 0,0 0 0 0 0,0 0 0 0 0,0 0 0 0 0,0 0 0 0 0,1 0 0 0 0,-1 0 0 0 0,0 0 0 0 0,0 0 0 0 0,0 0 0 0 0,0 0 0 0 0,0 0 0 0 0,0 0 0 0 0,0 0 0 0 0,0 0 0 0 0,1 0 0 0 0,-1 1 0 0 0,0-1 0 0 0,0 0 0 0 0,0 0 0 0 0,0 0 0 0 0,0 0 0 0 0,0 0 0 0 0,0 0 0 0 0,0 0 0 0 0,0 0 0 0 0,0 1 0 0 0,0-1 0 0 0,0 0 0 0 0,0 0 0 0 0,0 0 0 0 0,0 0 0 0 0,0 0 0 0 0,0 0 0 0 0,0 0 0 0 0,0 1 0 0 0,0-1 0 0 0,0 0 0 0 0,0 0 0 0 0,0 0 0 0 0,0 0 0 0 0,0 0 0 0 0,0 0 0 0 0,0 1 0 0 0,0-1 0 0 0,0 0 0 0 0,0 0 0 0 0,0 0 0 0 0,0 0 0 0 0,0 0 0 0 0,0 0 0 0 0,0 0 0 0 0,-1 0 0 0 0,1 0 0 0 0,0 1 0 0 0,0-1 0 0 0,0 0 0 0 0,0 0 0 0 0,0 0 0 0 0,0 0 0 0 0,0 0 0 0 0,0 0 0 0 0,-1 0 0 0 0,1 0 0 0 0,-17 13 0 0 0,0-1 0 0 0,-1 0 0 0 0,-23 10 0 0 0,41-22 0 0 0,-49 23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2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15143 0 0,'0'0'1166'0'0,"2"-1"-761"0"0,25-3 5 0 0,-17 1 1312 0 0,-1 2 0 0 0,17-2 0 0 0,-18 2-1222 0 0,0 0-1 0 0,-1-1 1 0 0,1 0 0 0 0,-1-1 0 0 0,0 0 0 0 0,0 0 0 0 0,0 0 0 0 0,10-7-1 0 0,2 0-123 0 0,13-12 33 0 0,-8 6-239 0 0,6 3-98 0 0,-30 13-72 0 0,1 0 0 0 0,-1 0 0 0 0,1 0 0 0 0,-1 0 0 0 0,1 0 0 0 0,-1 0 0 0 0,1 0 0 0 0,0 0 0 0 0,-1 0 0 0 0,1 0 0 0 0,-1 0 0 0 0,1 0 0 0 0,-1 1 0 0 0,1-1 0 0 0,-1 0 0 0 0,1 0 0 0 0,-1 1 0 0 0,1-1 0 0 0,-1 0 0 0 0,1 1 0 0 0,-1-1 0 0 0,1 0 0 0 0,-1 1 0 0 0,0-1 0 0 0,1 0 0 0 0,-1 1 0 0 0,0-1 0 0 0,1 1 0 0 0,-1-1 0 0 0,0 1 0 0 0,1 0 0 0 0,11 20 0 0 0,-10-16 0 0 0,1 1 6 0 0,-1 1 0 0 0,1-1 0 0 0,-1 1 0 0 0,2 12 0 0 0,5 18 57 0 0,92 234 304 0 0,-91-242-360 0 0,-2 1 0 0 0,-2 1-1 0 0,0-1 1 0 0,1 47 0 0 0,-6-65 26 0 0,-1-1-1 0 0,-1 1 1 0 0,0 0 0 0 0,-1-1-1 0 0,0 1 1 0 0,0-1 0 0 0,-1 0 0 0 0,-1 1-1 0 0,0-1 1 0 0,-1-1 0 0 0,0 1-1 0 0,0-1 1 0 0,-1 0 0 0 0,-1 0 0 0 0,-7 9-1 0 0,6-9 172 0 0,-1-2 0 0 0,0 1 0 0 0,0-1 0 0 0,0-1 0 0 0,-1 1-1 0 0,-1-2 1 0 0,-16 10 0 0 0,15-9 189 0 0,12-7-382 0 0,0 0 1 0 0,0 0-1 0 0,0 0 1 0 0,0 0-1 0 0,0 0 0 0 0,0 1 1 0 0,0-1-1 0 0,0 0 1 0 0,0 0-1 0 0,0 0 0 0 0,0 0 1 0 0,0 0-1 0 0,0 0 1 0 0,0 0-1 0 0,0 0 1 0 0,0 0-1 0 0,0 1 0 0 0,0-1 1 0 0,0 0-1 0 0,0 0 1 0 0,0 0-1 0 0,0 0 1 0 0,1 0-1 0 0,-1 0 0 0 0,0 0 1 0 0,0 0-1 0 0,0 0 1 0 0,0 0-1 0 0,0 0 1 0 0,0 0-1 0 0,0 0 0 0 0,0 0 1 0 0,0 0-1 0 0,0 0 1 0 0,0 1-1 0 0,1-1 1 0 0,-1 0-1 0 0,0 0 0 0 0,0 0 1 0 0,0 0-1 0 0,0 0 1 0 0,0 0-1 0 0,0 0 0 0 0,0 0 1 0 0,0 0-1 0 0,0 0 1 0 0,1 0-1 0 0,-1-1 1 0 0,0 1-1 0 0,0 0 0 0 0,0 0 1 0 0,0 0-1 0 0,0 0 1 0 0,0 0-1 0 0,0 0 1 0 0,0 0-1 0 0,27-3 1151 0 0,-20 1-1064 0 0,36-7-98 0 0,49-17 0 0 0,-27 7 0 0 0,117-28 0 0 0,-169 44 143 0 0,-12 2-183 0 0,0 1 0 0 0,0-1 0 0 0,0 1 0 0 0,0-1 0 0 0,0 1 0 0 0,0 0 0 0 0,0-1 0 0 0,0 1 0 0 0,0 0 0 0 0,0 0 0 0 0,0 0 0 0 0,0 0 0 0 0,0 0 0 0 0,0 0 0 0 0,0 0 1 0 0,0 0-1 0 0,0 0 0 0 0,0 0 0 0 0,0 1 0 0 0,0-1 0 0 0,0 0 0 0 0,0 1 0 0 0,0-1 0 0 0,-1 1 0 0 0,1-1 0 0 0,0 1 0 0 0,0-1 0 0 0,0 1 0 0 0,0 0 0 0 0,-1-1 0 0 0,1 1 0 0 0,0 0 0 0 0,-1 0 0 0 0,1-1 0 0 0,-1 1 0 0 0,1 0 0 0 0,0 0 0 0 0,-1 0 0 0 0,1 2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13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0 133 2559 0 0,'3'1'187'0'0,"30"10"2531"0"0,61 11 0 0 0,-37-12-224 0 0,1-3-1 0 0,0-2 1 0 0,66-4 0 0 0,54-14 676 0 0,-35 1-970 0 0,-77 10-937 0 0,117 12-1 0 0,63 27-109 0 0,-125-18-652 0 0,14 0 353 0 0,-88-13-287 0 0,57 2-1 0 0,-55-6-267 0 0,96 11 577 0 0,38 2 221 0 0,-144-14-901 0 0,0-1-1 0 0,65-10 0 0 0,-83 6-159 0 0,0-1 0 0 0,1 0 0 0 0,-1-2 0 0 0,-1 0 0 0 0,38-20 0 0 0,-54 25-36 0 0,1 0 0 0 0,-1 0 0 0 0,0 0 0 0 0,1 1 0 0 0,-1 0 0 0 0,1 0 0 0 0,-1 0 0 0 0,1 0 0 0 0,0 1 0 0 0,-1 0 0 0 0,1 0 0 0 0,5 0 0 0 0,4 2 0 0 0,1 1 0 0 0,21 6 0 0 0,13 4 0 0 0,46 7 0 0 0,38 7 0 0 0,-118-26 0 0 0,-1 0 0 0 0,1 0 0 0 0,-1-1 0 0 0,1-1 0 0 0,0-1 0 0 0,-1 0 0 0 0,16-5 0 0 0,-4 0 0 0 0,0-1 0 0 0,-1-2 0 0 0,0 0 0 0 0,35-21 0 0 0,-8 0 0 0 0,1 2 0 0 0,1 3 0 0 0,109-36 0 0 0,-100 41 0 0 0,-39 11 0 0 0,0 2 0 0 0,1 1 0 0 0,0 0 0 0 0,0 2 0 0 0,32-2 0 0 0,-29 7 0 0 0,1 1 0 0 0,0 2 0 0 0,30 6 0 0 0,84 25 0 0 0,30 6 0 0 0,-164-39 0 0 0,7 2 0 0 0,0 0 0 0 0,18 7 0 0 0,-30-8 0 0 0,16 2 0 0 0,-14-3 0 0 0,-4-1 0 0 0,1 1 0 0 0,-1-1 0 0 0,1 0 0 0 0,-1 0 0 0 0,1 0 0 0 0,-1-1 0 0 0,1 1 0 0 0,-1 0 0 0 0,0-1 0 0 0,1 1 0 0 0,3-3 0 0 0,-2 3 0 0 0,0 0 0 0 0,11-10 0 0 0,5-11-2834 0 0,-4 5-3360 0 0,-1 2-4002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7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0 2159 0 0,'-7'19'125'0'0,"0"1"0"0"0,-1-2 0 0 0,-2 0 0 0 0,-15 26-1 0 0,-7 11 1140 0 0,23-37-452 0 0,-2-1-1 0 0,-14 20 0 0 0,23-36 99 0 0,2-2-846 0 0,0-1 0 0 0,0 0 0 0 0,0 0 0 0 0,1 0 0 0 0,-1 0 0 0 0,0 0 0 0 0,1 1 0 0 0,-1-1 0 0 0,1 0 0 0 0,-1 0 0 0 0,1 1 0 0 0,0-1 0 0 0,0 0 0 0 0,0 1 0 0 0,2-4 0 0 0,1-1-22 0 0,1 1 0 0 0,0-1 0 0 0,1 1 0 0 0,-1 0 0 0 0,1 0 0 0 0,0 0 0 0 0,0 1 0 0 0,0 0 0 0 0,1 0 0 0 0,0 1 0 0 0,-1-1 0 0 0,1 1 0 0 0,9-2 0 0 0,0 1 515 0 0,-1 0 1 0 0,1 1-1 0 0,0 0 0 0 0,0 2 1 0 0,17-1-1 0 0,-31 3-453 0 0,-1-1 1 0 0,1 0-1 0 0,0 1 0 0 0,-1-1 0 0 0,1 0 0 0 0,-1 1 0 0 0,1 0 0 0 0,-1-1 1 0 0,1 1-1 0 0,-1 0 0 0 0,3 1 0 0 0,1 1 197 0 0,-3-1-87 0 0,0-1 0 0 0,-1 0-1 0 0,1 1 1 0 0,0-1 0 0 0,-1 1 0 0 0,1 0 0 0 0,-1-1-1 0 0,1 1 1 0 0,-1 0 0 0 0,0 0 0 0 0,0 0 0 0 0,0 0-1 0 0,0 0 1 0 0,0 0 0 0 0,0 0 0 0 0,0 0 0 0 0,-1 1-1 0 0,1-1 1 0 0,0 3 0 0 0,0 3 232 0 0,0 0 1 0 0,-1 0-1 0 0,1 0 1 0 0,-2 9-1 0 0,0 9 519 0 0,1-17-486 0 0,0 0-1 0 0,-3 17 1 0 0,-27 119 2296 0 0,23-107-2389 0 0,5-24-302 0 0,-1 0-1 0 0,0-1 1 0 0,-7 19 0 0 0,-9 18 33 0 0,19-48-282 0 0,8-65-3040 0 0,-5 42 2041 0 0,0 1 0 0 0,10-30 1 0 0,-2 5 101 0 0,13-26 387 0 0,-23 65 702 0 0,1 1 1 0 0,-1 0 0 0 0,1-1-1 0 0,0 1 1 0 0,0 0-1 0 0,0 0 1 0 0,1 0 0 0 0,0 1-1 0 0,5-8 1 0 0,29-41 900 0 0,67-87 6453 0 0,-104 139-7277 0 0,1 0 0 0 0,-1-1-1 0 0,0 1 1 0 0,1 0 0 0 0,-1 0 0 0 0,0 0-1 0 0,0 0 1 0 0,0 0 0 0 0,0-1 0 0 0,0 1-1 0 0,-1-2 1 0 0,0-3-2589 0 0,-4-2-3717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7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5959 0 0,'0'27'279'0'0,"0"-1"0"0"0,-5 27 0 0 0,1-13 870 0 0,-15 121 4071 0 0,-2 11-1379 0 0,19-147-3203 0 0,-1 0-1 0 0,-12 46 1 0 0,6-28-12 0 0,8-34-536 0 0,-1 0-1 0 0,0 0 1 0 0,-6 18-1 0 0,8-27-87 0 0,0 1-1 0 0,0-1 1 0 0,-1 0 0 0 0,1 0-1 0 0,0 1 1 0 0,0-1-1 0 0,0 0 1 0 0,0 1 0 0 0,0-1-1 0 0,0 0 1 0 0,-1 1-1 0 0,1-1 1 0 0,0 0-1 0 0,0 0 1 0 0,0 1 0 0 0,0-1-1 0 0,0 0 1 0 0,0 1-1 0 0,0-1 1 0 0,0 0 0 0 0,1 1-1 0 0,-1-1 1 0 0,0 0-1 0 0,0 1 1 0 0,0-1 0 0 0,0 0-1 0 0,0 0 1 0 0,0 1-1 0 0,1-1 1 0 0,-1 0 0 0 0,0 1-1 0 0,0-1 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7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1 453 4631 0 0,'0'0'360'0'0,"3"1"-237"0"0,25 10 1979 0 0,9 4 5116 0 0,1-8-2047 0 0,-35-7-3858 0 0,11-1 968 0 0,-13 1-2025 0 0,0 0 0 0 0,1-1 0 0 0,-1 1 0 0 0,0 0 0 0 0,0-1 0 0 0,1 1-1 0 0,-1-1 1 0 0,0 1 0 0 0,0-1 0 0 0,0 1 0 0 0,1-1 0 0 0,-1 0 0 0 0,2-1 0 0 0,-2 1 446 0 0,0-2-382 0 0,0-2-268 0 0,0 1 0 0 0,0-1-1 0 0,0 0 1 0 0,-1 0-1 0 0,0 0 1 0 0,0 0 0 0 0,0 0-1 0 0,0 0 1 0 0,-1 0 0 0 0,1 1-1 0 0,-1-1 1 0 0,-1 0-1 0 0,-2-8 1 0 0,-14-29-1112 0 0,8 14-1440 0 0,2 6-3750 0 0,2-3-1828 0 0</inkml:trace>
  <inkml:trace contextRef="#ctx0" brushRef="#br0" timeOffset="1">27 1 7599 0 0,'0'0'808'0'0,"7"9"1680"0"0,4 0-1112 0 0,-2-1 16 0 0,0-3-1024 0 0,2-1-80 0 0,1-1-4096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8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4975 0 0,'0'0'388'0'0,"2"1"-254"0"0,2 0 539 0 0,-1 1 0 0 0,1-1 1 0 0,-1 1-1 0 0,0 0 1 0 0,1 0-1 0 0,-1 0 0 0 0,0 0 1 0 0,0 1-1 0 0,0-1 0 0 0,-1 1 1 0 0,1 0-1 0 0,0 0 0 0 0,-1 0 1 0 0,0 0-1 0 0,0 0 1 0 0,3 6-1 0 0,-4-6-562 0 0,1 0 0 0 0,-1 1 1 0 0,0-1-1 0 0,0 0 0 0 0,-1 1 1 0 0,1-1-1 0 0,-1 1 0 0 0,0-1 0 0 0,0 0 1 0 0,0 1-1 0 0,0-1 0 0 0,0 1 0 0 0,-1-1 1 0 0,1 1-1 0 0,-1-1 0 0 0,0 0 0 0 0,0 1 1 0 0,-4 5-1 0 0,-3 6-26 0 0,0 0-1 0 0,-2-1 1 0 0,0-1 0 0 0,0 1-1 0 0,-1-1 1 0 0,-1-1 0 0 0,0 0-1 0 0,-1-1 1 0 0,0 0 0 0 0,-1-1-1 0 0,-15 9 1 0 0,25-18 2768 0 0,5-3-1062 0 0,11-9-373 0 0,20-16-98 0 0,0 8 104 0 0,-17 11-336 0 0,25-19-1 0 0,-22 13-826 0 0,0 0 223 0 0,-1-1-1 0 0,30-33 1 0 0,-46 47-481 0 0,0 0 0 0 0,0 0 0 0 0,0-1 0 0 0,0 1-1 0 0,0 0 1 0 0,0 0 0 0 0,0 0 0 0 0,0 0 0 0 0,1 0 0 0 0,-1 0 0 0 0,3-1 0 0 0,1-2-30 0 0,8-15-125 0 0,-13 17-595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8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5119 0 0,'3'30'884'0'0,"3"1"1"0"0,10 35-1 0 0,-8-35 2122 0 0,-6-21-1335 0 0,1 0 1 0 0,0 0-1 0 0,1 0 1 0 0,7 13 1141 0 0,-10-23-1847 0 0,0 0-837 0 0,1 1 19 0 0,-1-1-1 0 0,0 1 1 0 0,0-1 0 0 0,1 1 0 0 0,-1-1 0 0 0,0 0-1 0 0,0 1 1 0 0,1-1 0 0 0,-1 0 0 0 0,0 0 0 0 0,1 0-1 0 0,-1 0 1 0 0,0-1 0 0 0,1 1 0 0 0,-1 0 0 0 0,0 0-1 0 0,1-1 1 0 0,-1 1 0 0 0,0-1 0 0 0,0 1 0 0 0,0-1-1 0 0,1 1 1 0 0,-1-1 0 0 0,0 0 0 0 0,0 0 0 0 0,0 1-1 0 0,0-1 1 0 0,0 0 0 0 0,1-1 0 0 0,6-13 554 0 0,13-30 0 0 0,-20 43-562 0 0,-1 0-11 0 0,0-9-1 0 0,0 9-53 0 0,4-9-1204 0 0,-3 4-3326 0 0,-2 7 4062 0 0,1 0 1 0 0,-1 0 0 0 0,0 0-1 0 0,1-1 1 0 0,-1 1-1 0 0,0 0 1 0 0,1 0 0 0 0,-1 0-1 0 0,0 0 1 0 0,1 0-1 0 0,-1 1 1 0 0,0-1 0 0 0,1 0-1 0 0,-1 0 1 0 0,0 1-1 0 0,-14 10-1542 0 0,4-2 345 0 0,-3-1-516 0 0,-21 13-458 0 0,11-6 2449 0 0,-31 24 0 0 0,19-15 306 0 0,34-22-65 0 0,0-1 2 0 0,-1 0-34 0 0,-19 14 874 0 0,21-14-387 0 0,4 1-102 0 0,0-1 0 0 0,0 0-1 0 0,0 0 1 0 0,0 0 0 0 0,0 0 0 0 0,5 0 0 0 0,-7-1-446 0 0,38 6 2822 0 0,0-1 0 0 0,0-2 0 0 0,75-5 0 0 0,-99 1-2096 0 0,-1-1-1 0 0,0-1 1 0 0,-1 0 0 0 0,1-1-1 0 0,20-8 1 0 0,-2-3 1205 0 0,45-27 0 0 0,-74 40-1964 0 0,-1 0 0 0 0,1 1 0 0 0,-1-1 0 0 0,0 0 0 0 0,4-5 0 0 0,-5 7-1 0 0,0-1 0 0 0,0 0 1 0 0,0 0-1 0 0,0 0 0 0 0,-1 0 0 0 0,1 0 0 0 0,-1 0 0 0 0,1-1 1 0 0,0 1-1 0 0,-1 0 0 0 0,0 0 0 0 0,1 0 0 0 0,-1 0 0 0 0,0-1 1 0 0,0 1-1 0 0,1 0 0 0 0,-1 0 0 0 0,0-1 0 0 0,0 1 0 0 0,0 0 1 0 0,-1-2-1 0 0,1 0-82 0 0,-1 0-160 0 0,1 0 1 0 0,-1 0 0 0 0,0 0 0 0 0,1 0-1 0 0,-2 1 1 0 0,1-1 0 0 0,0 0-1 0 0,-3-5 1 0 0,-1 0-555 0 0,3 3-800 0 0,-2 0 0 0 0,1 0 0 0 0,0 0 0 0 0,-1 0 0 0 0,0 1 0 0 0,-7-7 0 0 0,6 6-947 0 0,-7-6-4406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9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4031 0 0,'0'0'306'0'0,"19"-1"1308"0"0,-12-2-1119 0 0,-5 3 65 0 0,-1-2-335 0 0,14-12 494 0 0,-14 12-530 0 0,-2 3-241 0 0,-4 1 52 0 0,4-1 5 0 0,0-1-1 0 0,1 1 1 0 0,-1-1-1 0 0,1 1 0 0 0,-1 0 1 0 0,1 0-1 0 0,-1-1 1 0 0,1 1-1 0 0,0 0 0 0 0,-1 0 1 0 0,1-1-1 0 0,0 1 1 0 0,0 0-1 0 0,-1 0 0 0 0,1 0 1 0 0,0 1-1 0 0,-1 0 1 0 0,-1 7-3 0 0,0-1 0 0 0,0 1-1 0 0,0 0 1 0 0,1-1-1 0 0,0 1 1 0 0,1 17 0 0 0,3-4 55 0 0,7 34 0 0 0,-6-36-3 0 0,-3-10 112 0 0,2 0 0 0 0,-1 0 0 0 0,1 0 1 0 0,7 15-1 0 0,1 1 1193 0 0,8 12 1210 0 0,-6-17 427 0 0,18 22 0 0 0,-30-42-2709 0 0,0 0-249 0 0,-1-1 0 0 0,0 0 0 0 0,0 0 1 0 0,1 1-1 0 0,-1-1 0 0 0,0 0 0 0 0,0 1 1 0 0,1-1-1 0 0,-1 0 0 0 0,0 0 1 0 0,1 0-1 0 0,-1 1 0 0 0,1-1 0 0 0,-1 0 1 0 0,0 0-1 0 0,1 0 0 0 0,-1 0 1 0 0,0 0-1 0 0,1 0 0 0 0,-1 0 0 0 0,1 0 1 0 0,-1 0-1 0 0,1 0 0 0 0,0-4-173 0 0,0 0 0 0 0,0-1 0 0 0,0 1 0 0 0,0-1-1 0 0,-1 1 1 0 0,0-1 0 0 0,0-5 0 0 0,-3-21-4975 0 0,3 29 4340 0 0,-3-20-4989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9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5671 0 0,'10'9'229'0'0,"19"15"1930"0"0,31 35 0 0 0,-50-48-1152 0 0,1 0-1 0 0,0 0 1 0 0,18 12 0 0 0,-24-20-872 0 0,-1 0 1 0 0,1 0-1 0 0,0 0 1 0 0,-1-1 0 0 0,1 0-1 0 0,0 0 1 0 0,0 0 0 0 0,1 0-1 0 0,-1-1 1 0 0,0 0-1 0 0,1 0 1 0 0,-1-1 0 0 0,8 1-1 0 0,24-5-127 0 0,-35 4-210 0 0,-1 1-628 0 0,1 2 852 0 0,0 1 0 0 0,0-1 0 0 0,-1 0-1 0 0,1 1 1 0 0,-1 0 0 0 0,0-1 0 0 0,0 1-1 0 0,0-1 1 0 0,-1 1 0 0 0,1 0 0 0 0,-1 0-1 0 0,0-1 1 0 0,0 1 0 0 0,0 0 0 0 0,0 0 0 0 0,-2 5-1 0 0,-2 9 252 0 0,-10 36-1 0 0,6-31 72 0 0,-1 0-1 0 0,-1 0 1 0 0,-1-1 0 0 0,0 0-1 0 0,-2-1 1 0 0,-1-1 0 0 0,0 0 0 0 0,-28 30-1 0 0,34-44-1191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29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5439 0 0,'4'21'811'0'0,"-1"1"-1"0"0,-1 0 1 0 0,0 29-1 0 0,-10 66 7168 0 0,2-47-4599 0 0,1-33-1628 0 0,0-7 422 0 0,4-10 2052 0 0,5-23-4114 0 0,3-3-97 0 0,-1 0-2 0 0,0 0 0 0 0,0 0-1 0 0,-1 0 1 0 0,9-14 0 0 0,-11 14-2 0 0,1 0-10 0 0,16-11 78 0 0,-17 15-64 0 0,0 0 1 0 0,1 0-1 0 0,-1 1 0 0 0,0-1 1 0 0,1 1-1 0 0,-1-1 1 0 0,0 1-1 0 0,1 0 0 0 0,6 0 1 0 0,-3-1 13 0 0,14 0-12 0 0,-13 3-8 0 0,1 0 0 0 0,-1 1-1 0 0,-1 0 1 0 0,1 1 0 0 0,0 0 0 0 0,-1 0-1 0 0,1 0 1 0 0,8 6 0 0 0,9 4-1 0 0,-21-12 7 0 0,-1 0 0 0 0,1 0 0 0 0,0-1 0 0 0,0 1 0 0 0,0-1 0 0 0,0 1 0 0 0,0-1 0 0 0,0 0 0 0 0,-1-1-1 0 0,6 0 1 0 0,-1 0-4 0 0,10-2-10 0 0,-9-3 23 0 0,0 0 1 0 0,0 0-1 0 0,-1 0 0 0 0,0-1 1 0 0,0 0-1 0 0,0-1 0 0 0,9-12 0 0 0,7-5 15 0 0,-10 12-51 0 0,-11 11 13 0 0,0 0 0 0 0,0 0 0 0 0,0 0 0 0 0,0 1 0 0 0,1 0 0 0 0,-1-1 0 0 0,1 1 0 0 0,-1 0 0 0 0,0 0 0 0 0,1 1 0 0 0,0-1 0 0 0,-1 1 0 0 0,1 0 0 0 0,-1 0 0 0 0,1 0 0 0 0,0 0 0 0 0,-1 0 0 0 0,1 1 0 0 0,-1 0 0 0 0,1 0 0 0 0,-1 0 0 0 0,1 0 0 0 0,-1 0 0 0 0,0 1 0 0 0,0-1 0 0 0,1 1 0 0 0,-1 0 0 0 0,0 0 0 0 0,-1 0 0 0 0,1 0 0 0 0,0 1 0 0 0,-1-1 0 0 0,1 1 0 0 0,-1 0 0 0 0,0 0 0 0 0,1 0 0 0 0,-1 0 0 0 0,2 5 0 0 0,0 1 82 0 0,-1 0 1 0 0,-1 1 0 0 0,3 14-1 0 0,-3-15 139 0 0,0 0 0 0 0,0 1-1 0 0,6 13 1 0 0,-4-16-2 0 0,-1 0 1 0 0,-1 1-1 0 0,1 0 1 0 0,-1-1-1 0 0,0 1 0 0 0,-1 0 1 0 0,0 0-1 0 0,0 0 1 0 0,-1 0-1 0 0,-1 14 0 0 0,0-18-195 0 0,1 1-7 0 0,3 13-15 0 0,-4-13-2 0 0,1-4 0 0 0,-1-1 0 0 0,1 1 0 0 0,0 0 0 0 0,0 0 0 0 0,-1 0 0 0 0,1 0 0 0 0,0 0 0 0 0,0 0 0 0 0,0 0 0 0 0,0 0 0 0 0,1 1 0 0 0,-1-1 0 0 0,0-1 0 0 0,0 1 0 0 0,0 0 0 0 0,1 0 0 0 0,-1 0 0 0 0,1 1 0 0 0,-1-1-204 0 0,1 0 1 0 0,-1 0-1 0 0,1 1 0 0 0,-1-1 1 0 0,1 0-1 0 0,-1 0 0 0 0,1 0 1 0 0,0 0-1 0 0,0-1 0 0 0,1 3 1 0 0,15 8-8737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5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8927 0 0,'1'2'687'0'0,"7"8"-134"0"0,14 21 0 0 0,-16-20 1130 0 0,-1 0 1 0 0,7 17-1 0 0,-5-9 374 0 0,-1 0 1 0 0,7 38-1 0 0,-6-14-335 0 0,-2-17-482 0 0,1 30-1 0 0,-4-11 412 0 0,-6 80-1 0 0,-14-7 59 0 0,11-72-1248 0 0,3-25-325 0 0,-1-1 1 0 0,-11 32-1 0 0,11-42-333 0 0,1-9 52 0 0,2-5-170 0 0,0 0-12 0 0,1 0 0 0 0,-1-1 0 0 0,1 1 0 0 0,0-1 0 0 0,0 0 0 0 0,0 1 0 0 0,0-10 0 0 0,-1-7-1216 0 0,-2-7-2522 0 0,1-52-1 0 0,4 51 556 0 0,-7-47-1 0 0,4 31 616 0 0,1 14 814 0 0,1 29 1963 0 0,0 0 0 0 0,0 0 0 0 0,0 0-1 0 0,0 0 1 0 0,1 0 0 0 0,-1 1-1 0 0,1-1 1 0 0,-1 0 0 0 0,1 0 0 0 0,2-3-1 0 0,1-10-1740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41:53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4727 922 1951 0 0,'-1'-2'13'0'0,"-1"0"-1"0"0,0 0 0 0 0,0 0 1 0 0,0 0-1 0 0,0 0 0 0 0,0 1 1 0 0,0-1-1 0 0,0 1 0 0 0,0-1 1 0 0,-1 1-1 0 0,1 0 0 0 0,0 0 1 0 0,-5-2-1 0 0,-38-8 119 0 0,37 9 7 0 0,-69-12 3407 0 0,0 4 0 0 0,-114-2 0 0 0,-158 21 1762 0 0,190-2-3341 0 0,-1060 57 5888 0 0,493 9-5758 0 0,9 65-1100 0 0,601-104-695 0 0,1 4 0 0 0,2 5 0 0 0,-147 80 0 0 0,245-115-278 0 0,-170 93 182 0 0,123-68-167 0 0,-11 7-3 0 0,63-34-32 0 0,1 1 0 0 0,-1 1 0 0 0,1 0 0 0 0,-15 16 0 0 0,7-2-3 0 0,1 1 0 0 0,1 1 0 0 0,1 0 0 0 0,2 0 0 0 0,0 2 0 0 0,2-1 0 0 0,-12 43 0 0 0,20-59 0 0 0,0-1 0 0 0,1 1 0 0 0,0 0 0 0 0,1 0 0 0 0,0 0 0 0 0,0-1 0 0 0,1 1 0 0 0,3 16 0 0 0,1-4 0 0 0,1 0 0 0 0,13 30 0 0 0,-11-35 0 0 0,0 0 0 0 0,1-1 0 0 0,1 0 0 0 0,0 0 0 0 0,1-1 0 0 0,0 0 0 0 0,2-1 0 0 0,-1-1 0 0 0,24 18 0 0 0,11 4 0 0 0,82 45 0 0 0,-69-45 0 0 0,94 65 0 0 0,84 46 0 0 0,-115-87 0 0 0,1-4 0 0 0,3-6 0 0 0,191 45 0 0 0,374 38 0 0 0,-473-96 0 0 0,178 27 0 0 0,272 34 0 0 0,185 52 0 0 0,-265-42 0 0 0,196 21 0 0 0,168 28 0 0 0,-166-31 0 0 0,4-32 0 0 0,133-37 0 0 0,-793-53 0 0 0,434-2 0 0 0,-552-1 0 0 0,598-30 0 0 0,-5-50 0 0 0,339-181 0 0 0,-864 234 0 0 0,108-53 0 0 0,-151 61 0 0 0,-2-2 0 0 0,0-1 0 0 0,-1-2 0 0 0,58-52 0 0 0,1-19 0 0 0,-72 72 0 0 0,-1-2 0 0 0,20-31 0 0 0,-37 51 0 0 0,0-1 0 0 0,0 1 0 0 0,-1-1 0 0 0,0 0 0 0 0,-1 0 0 0 0,0 0 0 0 0,0 0 0 0 0,0 0 0 0 0,0-11 0 0 0,-1 13 0 0 0,-1 1 0 0 0,-1-1 0 0 0,1 0 0 0 0,-1 1 0 0 0,1-1 0 0 0,-1 1 0 0 0,-1-1 0 0 0,1 1 0 0 0,-1-1 0 0 0,1 1 0 0 0,-1 0 0 0 0,-1 0 0 0 0,1-1 0 0 0,0 2 0 0 0,-7-8 0 0 0,-21-22 0 0 0,-54-45 0 0 0,-12-13 0 0 0,61 54 0 0 0,-17-21 0 0 0,-109-92 0 0 0,68 84 0 0 0,-140-75 0 0 0,170 105 0 0 0,-301-165 0 0 0,214 119 0 0 0,-44-18 0 0 0,-5 9 0 0 0,-217-69 0 0 0,-175-62 0 0 0,-67-32 0 0 0,169 105 0 0 0,-48-15 0 0 0,308 86 0 0 0,-245-79 0 0 0,-6 18 0 0 0,-897-159 0 0 0,936 222 0 0 0,-586-27 0 0 0,-63 118-2111 0 0,7 102-4806 0 0,744-64-3279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4287 0 0,'3'8'384'0'0,"-3"2"-312"0"0,1 4-72 0 0,1 0 760 0 0,-4 1 136 0 0,1-1 24 0 0,-1-1 8 0 0,-1-6-568 0 0,2 3 120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6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5119 0 0,'0'0'396'0'0,"4"-2"-256"0"0,11-6 383 0 0,-1 0-1 0 0,17-14 0 0 0,-29 21-130 0 0,0-1 0 0 0,1 1-1 0 0,-1-1 1 0 0,1 1 0 0 0,-1 0-1 0 0,1-1 1 0 0,-1 1 0 0 0,1 1 0 0 0,0-1-1 0 0,2 0 1 0 0,2-1 687 0 0,-4 1 542 0 0,-2 1-1424 0 0,0 0-1 0 0,0 0 1 0 0,0 1-1 0 0,0-1 0 0 0,0 0 1 0 0,0 0-1 0 0,-1 0 1 0 0,1 0-1 0 0,0 0 1 0 0,0-1-1 0 0,0 1 1 0 0,1 0-1 0 0,3-1 314 0 0,-3 1-247 0 0,1 0 0 0 0,-1 1 0 0 0,0-1 0 0 0,1 1-1 0 0,-1 0 1 0 0,0 0 0 0 0,0 0 0 0 0,0 0 0 0 0,0 0 0 0 0,0 0 0 0 0,0 0-1 0 0,0 1 1 0 0,0-1 0 0 0,0 1 0 0 0,0 0 0 0 0,-1-1 0 0 0,1 1 0 0 0,-1 0-1 0 0,1 0 1 0 0,-1 0 0 0 0,0 0 0 0 0,2 4 0 0 0,2 3 475 0 0,-1 1 0 0 0,0-1 0 0 0,4 20-1 0 0,-5-11-75 0 0,0 1 0 0 0,-1 0 0 0 0,-1 21 0 0 0,2 21 541 0 0,-2-33-733 0 0,-1 1 0 0 0,-1-1 0 0 0,-8 39-1 0 0,5-36-388 0 0,4-29-876 0 0,-2 9 1891 0 0,0-7-3942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6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7423 0 0,'0'0'575'0'0,"3"0"-379"0"0,21 3 518 0 0,-14 0 1614 0 0,1 0 1 0 0,-1 0-1 0 0,18 9 1 0 0,-26-11-2194 0 0,1 1 1 0 0,-1-1-1 0 0,0 1 0 0 0,0-1 1 0 0,0 1-1 0 0,0 0 0 0 0,0 0 1 0 0,0 0-1 0 0,0 0 0 0 0,0 0 1 0 0,-1 0-1 0 0,1 0 0 0 0,-1 1 1 0 0,0-1-1 0 0,0 0 1 0 0,1 1-1 0 0,-2-1 0 0 0,1 1 1 0 0,0 0-1 0 0,0-1 0 0 0,-1 1 1 0 0,1 5-1 0 0,-1 3 21 0 0,0 0-1 0 0,-1-1 1 0 0,0 1 0 0 0,-4 15-1 0 0,0 1 523 0 0,3-13 68 0 0,-2-1 0 0 0,-8 26-1 0 0,2-10 581 0 0,9-26-1649 0 0,1-3 394 0 0,-1 1 0 0 0,1-1 0 0 0,0 0 0 0 0,0 0 0 0 0,0 0 0 0 0,0 1 0 0 0,0-1 0 0 0,0 0 0 0 0,0 0-1 0 0,0 0 1 0 0,-1 1 0 0 0,1-1 0 0 0,0 0 0 0 0,0 0 0 0 0,0 1 0 0 0,0-1 0 0 0,0 0 0 0 0,0 0 0 0 0,0 1 0 0 0,0-1-1 0 0,1 0 1 0 0,-1 0 0 0 0,0 0 0 0 0,0 1 0 0 0,0-1 0 0 0,0 0 0 0 0,0 0 0 0 0,0 1 0 0 0,0-1 0 0 0,0 0 0 0 0,1 0-1 0 0,-1 0 1 0 0,0 1 0 0 0,0-1 0 0 0,0 0 0 0 0,0 0 0 0 0,1 0 0 0 0,-1 0 0 0 0,0 0 0 0 0,0 1 0 0 0,0-1 0 0 0,1 0-1 0 0,-1 0 1 0 0,0 0 0 0 0,0 0 0 0 0,0 0 0 0 0,1 0 0 0 0,0 1 192 0 0,2-3-51 0 0,4-5-107 0 0,0-1 0 0 0,-1 1 1 0 0,0-1-1 0 0,0-1 0 0 0,-1 1 1 0 0,6-11-1 0 0,-11 17-93 0 0,1 1 1 0 0,0-1-1 0 0,-1 0 1 0 0,0 0-1 0 0,1 0 0 0 0,-1 0 1 0 0,0 0-1 0 0,0-3 0 0 0,2-11-35 0 0,5 0-31 0 0,-5 11-75 0 0,1-1 0 0 0,-1 0 0 0 0,0-1 0 0 0,1-10 0 0 0,-1 10-96 0 0,-1 0 0 0 0,1 1 0 0 0,0-1 0 0 0,5-9-1 0 0,-4 9-353 0 0,0 0-1 0 0,-1 1 1 0 0,0-1-1 0 0,2-14 0 0 0,-2 12-808 0 0,0-1-1 0 0,6-17 1 0 0,-4 18-761 0 0,-2-1 0 0 0,3-12 1 0 0,-3-8-4542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37 3311 0 0,'-2'13'112'0'0,"0"0"-1"0"0,1 18 1 0 0,-2 15 1203 0 0,1-26 311 0 0,0 25 1 0 0,0 14 1642 0 0,1-42-1002 0 0,1 25 0 0 0,1 2 514 0 0,-2-38-2372 0 0,1-5-334 0 0,0-1-1 0 0,-1 1 1 0 0,1 0-1 0 0,0-1 1 0 0,0 1 0 0 0,0 0-1 0 0,0-1 1 0 0,0 1 0 0 0,0 0-1 0 0,0-1 1 0 0,0 1-1 0 0,1 0 1 0 0,-1-1 0 0 0,0 1-1 0 0,0 0 1 0 0,0-1 0 0 0,1 1-1 0 0,-1 0 1 0 0,0-1-1 0 0,1 1 1 0 0,-1-1 0 0 0,1 1-1 0 0,0 0 1 0 0,-1 0 28 0 0,1 0 0 0 0,0 0 0 0 0,-1 0 0 0 0,1-1 1 0 0,-1 1-1 0 0,0 0 0 0 0,1 0 0 0 0,-1 0 0 0 0,0 0 0 0 0,0 0 0 0 0,1 0 0 0 0,-1 0 1 0 0,0 0-1 0 0,0 0 0 0 0,0 0 0 0 0,0 2 0 0 0,0-1 65 0 0,0-2-140 0 0,0 0 0 0 0,0 0 0 0 0,0-1 0 0 0,0 1 0 0 0,0 0 0 0 0,0 0 0 0 0,0 0 0 0 0,0 0 0 0 0,0 0 0 0 0,0 0 0 0 0,1 0 0 0 0,-1-1 0 0 0,0 1 0 0 0,0 0 0 0 0,0 0 0 0 0,0 0 0 0 0,0 0 0 0 0,0 0 0 0 0,1 0 0 0 0,-1 0 0 0 0,0 0-1 0 0,0 0 1 0 0,0 0 0 0 0,0 0 0 0 0,0 0 0 0 0,0 0 0 0 0,1 0 0 0 0,-1 0 0 0 0,0 0 0 0 0,0 0 0 0 0,0 0 0 0 0,0 0 0 0 0,0 0 0 0 0,1 0 0 0 0,-1 0 0 0 0,0 0 0 0 0,0 0 0 0 0,0 0 0 0 0,0 0 0 0 0,0 0 0 0 0,1 0 0 0 0,-1 0 0 0 0,0 1 0 0 0,0-1 0 0 0,0 0 0 0 0,0 0 0 0 0,0 0 0 0 0,0 0 0 0 0,0 0 0 0 0,0 0 0 0 0,0 0 0 0 0,1 1 0 0 0,-1-1 0 0 0,0 0-1 0 0,0 0 1 0 0,0 0 0 0 0,0 0 0 0 0,0 0 0 0 0,0 1 0 0 0,0-1 0 0 0,0 0 0 0 0,8-14 1041 0 0,20-70-883 0 0,-21 72-340 0 0,-1 9 13 0 0,-5 4 135 0 0,0 0-1 0 0,-1 0 0 0 0,1 0 1 0 0,0 0-1 0 0,0 0 0 0 0,-1 0 1 0 0,1 1-1 0 0,-1-1 1 0 0,1 0-1 0 0,-1 0 0 0 0,1 0 1 0 0,0 3-1 0 0,2 6 80 0 0,0-1 0 0 0,-1 1 0 0 0,0 0-1 0 0,-1 0 1 0 0,0 0 0 0 0,0 0 0 0 0,-2 17 0 0 0,1-26-57 0 0,0 0 0 0 0,0 0 0 0 0,0 0 0 0 0,0 0 1 0 0,0 0-1 0 0,0 0 0 0 0,0 0 0 0 0,1 0 0 0 0,-1 0 0 0 0,0 0 1 0 0,1 0-1 0 0,-1 1 0 0 0,3 6 24 0 0,-3 1-22 0 0,-1 0-18 0 0,3-12-3 0 0,-2-1-3 0 0,0 1 1 0 0,0 0-1 0 0,0 0 0 0 0,0 0 0 0 0,0 0 1 0 0,-2-6-1 0 0,0-6-34 0 0,-11-167-3916 0 0,10 103 818 0 0,3 76 3019 0 0,1 1 1 0 0,-1-1-1 0 0,1 1 1 0 0,-1-1-1 0 0,1 1 1 0 0,0-1-1 0 0,1-3 1 0 0,-1 4-101 0 0,5-7 0 0 0,-6 9 228 0 0,0 0 0 0 0,0-1 0 0 0,1 1 0 0 0,-1 0 0 0 0,0 0-1 0 0,0-1 1 0 0,1 1 0 0 0,-1 0 0 0 0,0 0 0 0 0,1 0 0 0 0,-1 0 0 0 0,0-1 0 0 0,1 1-1 0 0,-1 0 1 0 0,0 0 0 0 0,1 0 0 0 0,-1 0 0 0 0,0 0 0 0 0,1 0 0 0 0,-1 0 0 0 0,0 0-1 0 0,1 0 1 0 0,-1 0 0 0 0,0 0 0 0 0,1 0 0 0 0,-1 0 0 0 0,0 0 0 0 0,1 0 0 0 0,-1 0-1 0 0,1 1 1 0 0,7 8 401 0 0,1 20 815 0 0,-9-27-1105 0 0,16 52 1961 0 0,-7-26-980 0 0,5 31-1 0 0,-8-23-182 0 0,10 72 817 0 0,-4-14-173 0 0,-8-74-1015 0 0,-4-20-544 0 0,0 0 0 0 0,0 0 0 0 0,0 0 1 0 0,0 0-1 0 0,0 0 0 0 0,0 0 0 0 0,0 0 1 0 0,0 0-1 0 0,0 0 0 0 0,0 0 0 0 0,0 1 1 0 0,0-1-1 0 0,0 0 0 0 0,0 0 0 0 0,0 0 1 0 0,0 0-1 0 0,0 0 0 0 0,0 0 0 0 0,0 0 1 0 0,0 0-1 0 0,0 0 0 0 0,0 0 0 0 0,0 0 1 0 0,0 1-1 0 0,0-1 0 0 0,0 0 0 0 0,0 0 1 0 0,0 0-1 0 0,0 0 0 0 0,0 0 0 0 0,1 0 1 0 0,-1 0-1 0 0,0 0 0 0 0,0 0 0 0 0,0 0 1 0 0,0 0-1 0 0,0 0 0 0 0,0 0 0 0 0,0 0 1 0 0,0 0-1 0 0,0 0 0 0 0,0 0 0 0 0,0 0 1 0 0,1 0-1 0 0,-1 0 0 0 0,0 0 0 0 0,0 0 1 0 0,0 0-1 0 0,0 0 0 0 0,0 0 0 0 0,0 0 1 0 0,0 0-1 0 0,0 0 0 0 0,0 0 0 0 0,0 0 1 0 0,0 0-1 0 0,1 0 0 0 0,-1 0 0 0 0,0 0 1 0 0,0 0-1 0 0,0 0 0 0 0,0 0 0 0 0,0 0 1 0 0,0 0-1 0 0,0 0 0 0 0,0 0 0 0 0,4-18 165 0 0,-4-4-409 0 0,0 0 1 0 0,-1 0 0 0 0,-5-26-1 0 0,1-3-504 0 0,3 30 470 0 0,0 1 0 0 0,-1 0-1 0 0,-1 0 1 0 0,-11-33 0 0 0,-15-17-14 0 0,-5-14 569 0 0,34 83-227 0 0,1-1 0 0 0,-1 0 0 0 0,1 0 0 0 0,0 0 0 0 0,-1 0 0 0 0,1 0 1 0 0,0 0-1 0 0,0 0 0 0 0,0 0 0 0 0,1 0 0 0 0,-1 1 0 0 0,0-1 0 0 0,1 0 0 0 0,-1 0 1 0 0,1 0-1 0 0,-1 0 0 0 0,1 1 0 0 0,0-1 0 0 0,0 0 0 0 0,0 0 0 0 0,0 1 0 0 0,0-1 1 0 0,0 1-1 0 0,1-1 0 0 0,-1 1 0 0 0,0 0 0 0 0,1-1 0 0 0,-1 1 0 0 0,1 0 0 0 0,-1 0 1 0 0,1 0-1 0 0,0 0 0 0 0,-1 0 0 0 0,1 0 0 0 0,0 1 0 0 0,0-1 0 0 0,3 0 0 0 0,8-3 358 0 0,-10 4-48 0 0,1-2-19 0 0,3 0-240 0 0,-1 0 1 0 0,1 0-1 0 0,0 0 1 0 0,0 1-1 0 0,-1 0 1 0 0,1 1-1 0 0,10-1 1 0 0,45 1 444 0 0,-35 0-222 0 0,4 0 387 0 0,-22 2-512 0 0,-6-1-138 0 0,1-1 0 0 0,-1 1 0 0 0,0 0 0 0 0,0 0 0 0 0,0 0 0 0 0,0 0 0 0 0,3 2 0 0 0,11 4 3 0 0,-16-7-63 0 0,0 0 0 0 0,0 0 0 0 0,0 0 0 0 0,0 1 0 0 0,0-1-1 0 0,0 0 1 0 0,0 1 0 0 0,0-1 0 0 0,0 1 0 0 0,0-1 0 0 0,0 1 0 0 0,0 0-1 0 0,-1-1 1 0 0,1 1 0 0 0,0 0 0 0 0,0-1 0 0 0,0 1 0 0 0,-1 0 0 0 0,1 0 0 0 0,-1 0-1 0 0,1 0 1 0 0,0 0 0 0 0,-1 0 0 0 0,0 0 0 0 0,1 1 0 0 0,0 1 3 0 0,1-1 1 0 0,-1 1-1 0 0,0-1 1 0 0,1 1-1 0 0,-1-1 1 0 0,1 0-1 0 0,0 0 1 0 0,2 3-1 0 0,-2-3 0 0 0,0 0-1 0 0,0 0 0 0 0,0 1 1 0 0,-1-1-1 0 0,1 0 0 0 0,-1 1 1 0 0,0-1-1 0 0,1 1 0 0 0,-1 0 1 0 0,1 4-1 0 0,-1-4-5 0 0,0 1-1 0 0,1-1 1 0 0,-1 1 0 0 0,1-1 0 0 0,0 0-1 0 0,3 4 1 0 0,-3-4-1 0 0,0 0 0 0 0,-1 0 0 0 0,1 0-1 0 0,-1 0 1 0 0,1 1 0 0 0,-1-1 0 0 0,2 5 0 0 0,1 42 0 0 0,3-28 0 0 0,-4-15 0 0 0,-1 0 0 0 0,0 0 0 0 0,1 7 0 0 0,0 12 0 0 0,-3-16 0 0 0,1 0 0 0 0,1 0 0 0 0,4 19 0 0 0,-4-24 0 0 0,-1 1 0 0 0,0 0 0 0 0,0 0 0 0 0,-1 0 0 0 0,0 0 0 0 0,0 10 0 0 0,-1-11 0 0 0,1 1 0 0 0,0 0 0 0 0,0-1 0 0 0,1 1 0 0 0,-1 0 0 0 0,1-1 0 0 0,3 8 0 0 0,-4-11 0 0 0,0 1 0 0 0,1-1 0 0 0,-1 1 0 0 0,0-1 0 0 0,0 0 0 0 0,0 1 0 0 0,0-1 0 0 0,-1 1 0 0 0,1-1 0 0 0,-1 0 0 0 0,0 4 0 0 0,0-5 0 0 0,1 0 0 0 0,-1 0 0 0 0,1 1 0 0 0,0-1 0 0 0,-1 0 0 0 0,1 1 0 0 0,0-1 0 0 0,0 0 0 0 0,0 1 0 0 0,0-1 0 0 0,0 0 0 0 0,0 1 0 0 0,0-1 0 0 0,0 0 0 0 0,1 0 0 0 0,-1 1 0 0 0,0-1 0 0 0,2 2 0 0 0,-2-2 0 0 0,0-1 0 0 0,0 1 0 0 0,0 0 0 0 0,-1 0 0 0 0,1-1 0 0 0,0 1 0 0 0,0 0 0 0 0,0 0 0 0 0,-1-1 0 0 0,1 1 0 0 0,0 0 0 0 0,-1-1 0 0 0,1 1 0 0 0,-1-1 0 0 0,1 1 0 0 0,-1 1 0 0 0,-4 3 0 0 0,5-5 0 0 0,0 0 0 0 0,0 0 0 0 0,0 0 0 0 0,0 0 0 0 0,0 0 0 0 0,0-1 0 0 0,0 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0,-1 0 0 0 0,1 0 0 0 0,0 0 0 0 0,0-1-19 0 0,0 1-1 0 0,0 0 1 0 0,0 0 0 0 0,0-1 0 0 0,0 1-1 0 0,0 0 1 0 0,0 0 0 0 0,0-1-1 0 0,-1 1 1 0 0,1 0 0 0 0,0 0 0 0 0,0 0-1 0 0,0-1 1 0 0,0 1 0 0 0,-1 0-1 0 0,1 0 1 0 0,0 0 0 0 0,0 0-1 0 0,0 0 1 0 0,-1-1 0 0 0,1 1 0 0 0,0 0-1 0 0,0 0 1 0 0,-1 0 0 0 0,1 0-1 0 0,0 0 1 0 0,0 0 0 0 0,-1 0 0 0 0,1 0-1 0 0,-1 0-55 0 0,0-1-1 0 0,1 1 0 0 0,-1 0 1 0 0,0-1-1 0 0,1 1 0 0 0,-1 0 0 0 0,0-1 1 0 0,1 1-1 0 0,-1-1 0 0 0,0 1 1 0 0,1-1-1 0 0,-1 1 0 0 0,1-1 1 0 0,-1 0-1 0 0,1 1 0 0 0,-1-1 0 0 0,1 0 1 0 0,-3-10-625 0 0,3 9 547 0 0,0 0-1 0 0,-1 0 1 0 0,1-1 0 0 0,-1 1-1 0 0,1 0 1 0 0,-1 0-1 0 0,0 0 1 0 0,0 0 0 0 0,0 0-1 0 0,-1-1 1 0 0,-10-10-1401 0 0,9 10 1147 0 0,1 1-1 0 0,-1-1 0 0 0,1 0 0 0 0,0 0 1 0 0,0 0-1 0 0,0 0 0 0 0,-3-5 0 0 0,-16-69-8330 0 0,6 37 2252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4:37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3247 0 0,'3'2'91'0'0,"0"1"-9"0"0,3 15 87 0 0,-3-4 445 0 0,-1 0 0 0 0,0-1 0 0 0,-1 1 0 0 0,0 0 0 0 0,-2 14 0 0 0,1 8 1000 0 0,-1 31 2558 0 0,-12 75-1 0 0,9-106-1740 0 0,-17 67 0 0 0,20-100-1756 0 0,-1-2-87 0 0,-7 6-353 0 0,-1-3-151 0 0,9-4-136 0 0,-1 0 0 0 0,1-1 0 0 0,0 1 0 0 0,-1 0 0 0 0,1-1 0 0 0,0 1 0 0 0,-1-1 0 0 0,1 1 0 0 0,0-1 0 0 0,0 0 0 0 0,0 0 1 0 0,-1 1-1 0 0,1-1 0 0 0,0 0 0 0 0,0 0 0 0 0,0 0 0 0 0,0 0 0 0 0,1 0 0 0 0,-1-1 0 0 0,0 1 0 0 0,0 0 0 0 0,1 0 0 0 0,-1 0 0 0 0,0-1 0 0 0,1 1 0 0 0,-1-3 0 0 0,-1-2-324 0 0,0-1-1 0 0,1 0 0 0 0,0 0 1 0 0,0-8-1 0 0,0 3-156 0 0,1 6 130 0 0,-1 1 0 0 0,1 0-1 0 0,0 0 1 0 0,1-1 0 0 0,-1 1 0 0 0,1 0-1 0 0,0 0 1 0 0,0 0 0 0 0,0 0-1 0 0,1 0 1 0 0,0 0 0 0 0,3-6 0 0 0,-3 8-163 0 0,1 0 293 0 0,1 1 315 0 0,0 0 0 0 0,-1 0-1 0 0,1 0 1 0 0,1 0 0 0 0,-1 0 0 0 0,0 1 0 0 0,0 0 0 0 0,0 0-1 0 0,1 0 1 0 0,-1 0 0 0 0,1 1 0 0 0,-1 0 0 0 0,1-1 0 0 0,-1 2-1 0 0,8 0 1 0 0,-12-1-35 0 0,6 0 281 0 0,0 1 0 0 0,0 0 1 0 0,0 0-1 0 0,-1 0 0 0 0,1 1 1 0 0,0 0-1 0 0,-1 0 0 0 0,10 5 1 0 0,8 4 1659 0 0,-21-11-1681 0 0,1 1-1 0 0,-1 0 0 0 0,1 1 1 0 0,-1-1-1 0 0,1 0 0 0 0,-1 1 1 0 0,0-1-1 0 0,0 1 0 0 0,0 0 1 0 0,0-1-1 0 0,0 1 0 0 0,0 0 1 0 0,2 3-1 0 0,-3-4-134 0 0,0 0 1 0 0,0 0 0 0 0,0 0-1 0 0,0 0 1 0 0,0 0-1 0 0,1 0 1 0 0,-1 0 0 0 0,0 0-1 0 0,1 0 1 0 0,-1-1-1 0 0,1 1 1 0 0,-1 0-1 0 0,0-1 1 0 0,1 0 0 0 0,2 1-1 0 0,-2 0 7 0 0,0-1 0 0 0,-1 0 1 0 0,1 1-1 0 0,0 0 0 0 0,-1-1 0 0 0,1 1 0 0 0,-1 0 0 0 0,1 0 0 0 0,-1 0 0 0 0,1 0 0 0 0,1 2 0 0 0,2 4 489 0 0,-4-6-560 0 0,-1 0 0 0 0,0 0-1 0 0,1 0 1 0 0,-1 0-1 0 0,1-1 1 0 0,-1 1 0 0 0,1 0-1 0 0,-1 0 1 0 0,1-1-1 0 0,0 1 1 0 0,-1-1 0 0 0,1 1-1 0 0,0 0 1 0 0,-1-1-1 0 0,1 1 1 0 0,0-1 0 0 0,0 1-1 0 0,0-1 1 0 0,1 1-1 0 0,9-2 566 0 0,-10 1-584 0 0,-1 0 0 0 0,1-1 0 0 0,0 1 0 0 0,-1 0 0 0 0,1 0 0 0 0,0 0 0 0 0,-1 0 0 0 0,1 0 0 0 0,0 0 0 0 0,-1 0 0 0 0,1 0 0 0 0,0 0 0 0 0,-1 0 0 0 0,1 0 0 0 0,0 0 0 0 0,-1 0 1 0 0,1 0-1 0 0,0 1 0 0 0,-1-1 0 0 0,1 0 0 0 0,0 0 0 0 0,-1 1 0 0 0,1-1 0 0 0,-1 1 0 0 0,1-1 0 0 0,-1 0 0 0 0,1 1 0 0 0,-1-1 0 0 0,1 1 0 0 0,-1-1 0 0 0,1 1 0 0 0,-1-1 0 0 0,0 1 0 0 0,1 0 0 0 0,-1-1 0 0 0,1 2 0 0 0,-1-2-28 0 0,0 1 0 0 0,0-1 0 0 0,0 0 1 0 0,0 1-1 0 0,0-1 0 0 0,0 0 0 0 0,1 0 0 0 0,-1 1 0 0 0,0-1 0 0 0,0 0 1 0 0,0 0-1 0 0,0 1 0 0 0,1-1 0 0 0,-1 0 0 0 0,0 0 0 0 0,0 0 0 0 0,1 0 0 0 0,-1 1 1 0 0,0-1-1 0 0,0 0 0 0 0,1 0 0 0 0,-1 0 0 0 0,0 0 0 0 0,0 0 0 0 0,1 0 1 0 0,-1 1-1 0 0,0-1 0 0 0,1 0 0 0 0,-1 0 0 0 0,0 0 0 0 0,0 0 0 0 0,1 0 1 0 0,10-5 805 0 0,-10 4-869 0 0,0 1 0 0 0,0-1 0 0 0,0 0-1 0 0,0 1 1 0 0,-1-1 0 0 0,1 0 0 0 0,0 0 0 0 0,-1 1 0 0 0,1-1 0 0 0,-1 0 0 0 0,1 0 0 0 0,0 0 0 0 0,-1 0 0 0 0,0 0-1 0 0,1 0 1 0 0,-1 0 0 0 0,0 0 0 0 0,1 0 0 0 0,-1 0 0 0 0,0 0 0 0 0,0 0 0 0 0,0 0 0 0 0,0-2 0 0 0,0 1-238 0 0,0 1 0 0 0,-1-1 0 0 0,1 0 0 0 0,0 1 0 0 0,1-1 0 0 0,-1 0 0 0 0,0 1 0 0 0,0-1 0 0 0,1 1 0 0 0,-1-1 0 0 0,1 0 0 0 0,0 1 0 0 0,0-3 0 0 0,5-16-6837 0 0,-9 2-1701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8:02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1052 29487 0 0,'56'-51'733'0'0,"111"-106"1074"0"0,-127 116-1560 0 0,-2-1-1 0 0,32-48 1 0 0,-55 66-247 0 0,-1 0 0 0 0,-1-1 0 0 0,17-44 0 0 0,-24 55 0 0 0,-1-1 0 0 0,-1 0 0 0 0,0 0 0 0 0,-1-1 0 0 0,0 1 0 0 0,0-22 0 0 0,-3 29 0 0 0,0-1 0 0 0,-1 1 0 0 0,0-1 0 0 0,-1 1 0 0 0,0 0 0 0 0,0-1 0 0 0,0 1 0 0 0,-1 0 0 0 0,-1 1 0 0 0,1-1 0 0 0,-1 0 0 0 0,-1 1 0 0 0,-4-7 0 0 0,-2 0 58 0 0,0 2 0 0 0,-1 0-1 0 0,0 0 1 0 0,-1 1 0 0 0,-27-18 0 0 0,-80-40-923 0 0,84 50-73 0 0,-58-31-6634 0 0,-9-5-2624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8:06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3071 1 4951 0 0,'-125'17'435'0'0,"0"6"-1"0"0,-224 72 0 0 0,175-32 1205 0 0,-217 113 1 0 0,168-52 258 0 0,161-84-936 0 0,-84 70-1 0 0,-13 37 880 0 0,58-53-618 0 0,85-80-1028 0 0,-222 218 2747 0 0,-177 302 2190 0 0,324-401-3696 0 0,6 4 0 0 0,-114 250 0 0 0,163-299-1082 0 0,5 1 0 0 0,3 2 0 0 0,5 0 0 0 0,-23 183-1 0 0,41-203-303 0 0,2 0 0 0 0,4 0 1 0 0,3 0-1 0 0,3 0 0 0 0,3 0 0 0 0,3-1 0 0 0,3-1 0 0 0,3 0 0 0 0,3-1 0 0 0,42 88 0 0 0,-28-86 92 0 0,2-1 1 0 0,72 95-1 0 0,116 111 259 0 0,-176-219-334 0 0,2-2 0 0 0,3-3 0 0 0,2-2 0 0 0,2-2 0 0 0,2-3 0 0 0,2-3 0 0 0,109 53 0 0 0,-68-49-47 0 0,3-4 0 0 0,133 32 0 0 0,231 21 8 0 0,74-40-28 0 0,-389-52 0 0 0,235-25 0 0 0,337-93 0 0 0,-254 15 0 0 0,-14-36 0 0 0,-67-15 0 0 0,-29 12 0 0 0,-247 98 0 0 0,184-71 0 0 0,-13-21 0 0 0,45-65 0 0 0,-195 115 0 0 0,-124 75 0 0 0,175-108 0 0 0,-9-16 0 0 0,-38 7 0 0 0,159-182 0 0 0,-159 130 0 0 0,-114 136 0 0 0,-2-1 0 0 0,31-69 0 0 0,-34 58 0 0 0,-2-2 0 0 0,26-110 0 0 0,-41 136 0 0 0,-2 0 0 0 0,-1 0 0 0 0,-1 0 0 0 0,-1 0 0 0 0,-2 0 0 0 0,-1 0 0 0 0,-11-51 0 0 0,1 30 0 0 0,-3 0 0 0 0,-31-72 0 0 0,31 90 0 0 0,-2 1 0 0 0,-2 0 0 0 0,0 1 0 0 0,-38-43 0 0 0,-249-250 0 0 0,237 254 0 0 0,8 9 0 0 0,-103-81 0 0 0,-105-48 0 0 0,-176-113 0 0 0,330 239 0 0 0,-2 5 0 0 0,-134-46 0 0 0,-244-58 0 0 0,400 137 0 0 0,0 3 0 0 0,-2 5 0 0 0,0 3 0 0 0,-99 0 0 0 0,144 17 0 0 0,0 2 0 0 0,0 2 0 0 0,-62 17 0 0 0,29-6 0 0 0,7-3-3 0 0,-186 40-61 0 0,125-14-403 0 0,94-25-2172 0 0,0 0-3387 0 0,-14 7-4095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2:58:06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13847 0 0,'31'42'1489'0'0,"-10"-15"-1733"0"0,19 32-1 0 0,8 28-29 0 0,63 165 1 0 0,8 107 2987 0 0,-42-65-1918 0 0,54 397 0 0 0,-86-334 407 0 0,-1 451 1 0 0,-49-625-743 0 0,2-149-376 0 0,-2 0-1 0 0,-1 0 1 0 0,-13 44-1 0 0,16-68-69 0 0,-1 0-1 0 0,0-1 0 0 0,0 1 0 0 0,-1-1 1 0 0,-1 0-1 0 0,1 0 0 0 0,-1 0 0 0 0,-1-1 0 0 0,0 0 1 0 0,0 0-1 0 0,-13 11 0 0 0,4-6-3 0 0,5-4 35 0 0,-21 15 0 0 0,28-22-66 0 0,-1 1-1 0 0,1-1 0 0 0,-1 0 0 0 0,0 0 0 0 0,1 0 1 0 0,-1-1-1 0 0,0 0 0 0 0,-9 1 0 0 0,2-1-110 0 0,-1-1-1 0 0,1-1 1 0 0,0 0-1 0 0,-1 0 1 0 0,-22-7-1 0 0,-58-24-829 0 0,59 19 537 0 0,-127-41-1235 0 0,79 21 1064 0 0,13 5 855 0 0,66 27 48 0 0,2 1-249 0 0,1 0 0 0 0,-1 0-1 0 0,1 0 1 0 0,-1 0 0 0 0,0 0-1 0 0,1 0 1 0 0,-1 0 0 0 0,1 0-1 0 0,-1 1 1 0 0,1-1 0 0 0,-1 0-1 0 0,1 0 1 0 0,-1 1 0 0 0,1-1-1 0 0,-1 0 1 0 0,1 1 0 0 0,-1-1-1 0 0,1 0 1 0 0,-1 1 0 0 0,1-1-1 0 0,0 1 1 0 0,-1-1 0 0 0,1 1-1 0 0,0-1 1 0 0,-1 1 0 0 0,0 1 54 0 0,1-1 0 0 0,-1 1 0 0 0,1-1 0 0 0,0 1 0 0 0,-1-1 0 0 0,1 1 0 0 0,0 0 0 0 0,0-1 0 0 0,0 3 1 0 0,1 4 242 0 0,1-1 0 0 0,-1 0 0 0 0,3 8 0 0 0,-3-14-325 0 0,12 36 1101 0 0,3-1 0 0 0,23 42-1 0 0,-22-44-591 0 0,38 61 826 0 0,93 125 1 0 0,-143-214-1338 0 0,40 63 458 0 0,68 146 0 0 0,9 12 230 0 0,-68-147-304 0 0,-46-68-310 0 0,2-1 0 0 0,-1-1 1 0 0,1 0-1 0 0,18 14 0 0 0,-24-21-80 0 0,0-1-1 0 0,1 1 0 0 0,-1-1 0 0 0,0 1 1 0 0,1-1-1 0 0,-1-1 0 0 0,1 1 1 0 0,0-1-1 0 0,-1 1 0 0 0,1-2 0 0 0,0 1 1 0 0,0 0-1 0 0,0-1 0 0 0,0 0 0 0 0,5 0 1 0 0,-3-1 9 0 0,0-1 0 0 0,-1 1 1 0 0,1-1-1 0 0,-1 0 1 0 0,1-1-1 0 0,-1 0 1 0 0,0 0-1 0 0,0 0 0 0 0,10-8 1 0 0,-1-1 20 0 0,-1 0 0 0 0,-1-1 0 0 0,0-1 0 0 0,0 0 0 0 0,-2 0 0 0 0,0-2 1 0 0,10-16-1 0 0,6-18-16 0 0,-2-1 1 0 0,27-78-1 0 0,20-117 36 0 0,-23 34-70 0 0,-10-2-1 0 0,19-369 1 0 0,-56 452-2114 0 0,-7 3-4806 0 0,-5 16-3279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12T09:32:39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0 3679 0 0,'-3'12'56'0'0,"0"0"0"0"0,1 1 0 0 0,0-1 0 0 0,1 1 0 0 0,0-1 0 0 0,2 13 0 0 0,1 12 1075 0 0,-2-1-1 0 0,-5 41 0 0 0,-11 82 2511 0 0,5-85-1961 0 0,11-72-1615 0 0,0-1 0 0 0,0 1 1 0 0,0 0-1 0 0,0-1 0 0 0,-1 1 0 0 0,1 0 0 0 0,-1-1 0 0 0,1 1 0 0 0,-1 0 0 0 0,-1 1 0 0 0,2-2-32 0 0,0-1 0 0 0,0 1 0 0 0,-1 0 0 0 0,1-1-1 0 0,0 1 1 0 0,0 0 0 0 0,0-1 0 0 0,0 1 0 0 0,0-1 0 0 0,0 1-1 0 0,0 0 1 0 0,0-1 0 0 0,0 1 0 0 0,1 0 0 0 0,-1-1 0 0 0,0 1 0 0 0,0-1-1 0 0,1 2 1 0 0,0 1 526 0 0,3-13-813 0 0,0 0 1 0 0,-1 0-1 0 0,4-20 1 0 0,5-19-4854 0 0,-6 29 1393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2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73637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95" tIns="47846" rIns="95695" bIns="47846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9"/>
            <a:ext cx="5444490" cy="4474845"/>
          </a:xfrm>
          <a:prstGeom prst="rect">
            <a:avLst/>
          </a:prstGeom>
        </p:spPr>
        <p:txBody>
          <a:bodyPr vert="horz" lIns="95695" tIns="47846" rIns="95695" bIns="478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69"/>
            <a:ext cx="2949099" cy="497205"/>
          </a:xfrm>
          <a:prstGeom prst="rect">
            <a:avLst/>
          </a:prstGeom>
        </p:spPr>
        <p:txBody>
          <a:bodyPr vert="horz" lIns="95695" tIns="47846" rIns="95695" bIns="47846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34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94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24.xml"/><Relationship Id="rId42" Type="http://schemas.openxmlformats.org/officeDocument/2006/relationships/customXml" Target="../ink/ink28.xml"/><Relationship Id="rId7" Type="http://schemas.openxmlformats.org/officeDocument/2006/relationships/image" Target="../media/image110.png"/><Relationship Id="rId2" Type="http://schemas.openxmlformats.org/officeDocument/2006/relationships/image" Target="../media/image16.png"/><Relationship Id="rId16" Type="http://schemas.openxmlformats.org/officeDocument/2006/relationships/customXml" Target="../ink/ink15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3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26.png"/><Relationship Id="rId40" Type="http://schemas.openxmlformats.org/officeDocument/2006/relationships/customXml" Target="../ink/ink27.xml"/><Relationship Id="rId45" Type="http://schemas.openxmlformats.org/officeDocument/2006/relationships/image" Target="../media/image30.png"/><Relationship Id="rId5" Type="http://schemas.openxmlformats.org/officeDocument/2006/relationships/image" Target="../media/image103.png"/><Relationship Id="rId15" Type="http://schemas.openxmlformats.org/officeDocument/2006/relationships/image" Target="../media/image150.png"/><Relationship Id="rId23" Type="http://schemas.openxmlformats.org/officeDocument/2006/relationships/image" Target="../media/image19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17.png"/><Relationship Id="rId31" Type="http://schemas.openxmlformats.org/officeDocument/2006/relationships/image" Target="../media/image23.png"/><Relationship Id="rId44" Type="http://schemas.openxmlformats.org/officeDocument/2006/relationships/customXml" Target="../ink/ink29.xml"/><Relationship Id="rId4" Type="http://schemas.openxmlformats.org/officeDocument/2006/relationships/customXml" Target="../ink/ink9.xml"/><Relationship Id="rId9" Type="http://schemas.openxmlformats.org/officeDocument/2006/relationships/image" Target="../media/image121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1.png"/><Relationship Id="rId30" Type="http://schemas.openxmlformats.org/officeDocument/2006/relationships/customXml" Target="../ink/ink22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8" Type="http://schemas.openxmlformats.org/officeDocument/2006/relationships/customXml" Target="../ink/ink11.xml"/><Relationship Id="rId3" Type="http://schemas.openxmlformats.org/officeDocument/2006/relationships/image" Target="../media/image17.svg"/><Relationship Id="rId12" Type="http://schemas.openxmlformats.org/officeDocument/2006/relationships/customXml" Target="../ink/ink13.xml"/><Relationship Id="rId17" Type="http://schemas.openxmlformats.org/officeDocument/2006/relationships/image" Target="../media/image160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26.xml"/><Relationship Id="rId20" Type="http://schemas.openxmlformats.org/officeDocument/2006/relationships/customXml" Target="../ink/ink17.xml"/><Relationship Id="rId4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37.png"/><Relationship Id="rId18" Type="http://schemas.openxmlformats.org/officeDocument/2006/relationships/customXml" Target="../ink/ink36.xml"/><Relationship Id="rId3" Type="http://schemas.openxmlformats.org/officeDocument/2006/relationships/image" Target="../media/image32.emf"/><Relationship Id="rId21" Type="http://schemas.openxmlformats.org/officeDocument/2006/relationships/image" Target="../media/image41.png"/><Relationship Id="rId7" Type="http://schemas.openxmlformats.org/officeDocument/2006/relationships/image" Target="../media/image340.png"/><Relationship Id="rId12" Type="http://schemas.openxmlformats.org/officeDocument/2006/relationships/customXml" Target="../ink/ink33.xml"/><Relationship Id="rId17" Type="http://schemas.openxmlformats.org/officeDocument/2006/relationships/image" Target="../media/image39.png"/><Relationship Id="rId2" Type="http://schemas.openxmlformats.org/officeDocument/2006/relationships/image" Target="../media/image31.emf"/><Relationship Id="rId16" Type="http://schemas.openxmlformats.org/officeDocument/2006/relationships/customXml" Target="../ink/ink35.xml"/><Relationship Id="rId20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customXml" Target="../ink/ink32.xml"/><Relationship Id="rId19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14" Type="http://schemas.openxmlformats.org/officeDocument/2006/relationships/customXml" Target="../ink/ink34.xml"/><Relationship Id="rId22" Type="http://schemas.openxmlformats.org/officeDocument/2006/relationships/customXml" Target="../ink/ink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44.xml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12" Type="http://schemas.openxmlformats.org/officeDocument/2006/relationships/image" Target="../media/image52.png"/><Relationship Id="rId2" Type="http://schemas.openxmlformats.org/officeDocument/2006/relationships/image" Target="../media/image47.emf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43.xml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customXml" Target="../ink/ink42.xml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60.png"/><Relationship Id="rId18" Type="http://schemas.openxmlformats.org/officeDocument/2006/relationships/customXml" Target="../ink/ink53.xml"/><Relationship Id="rId3" Type="http://schemas.openxmlformats.org/officeDocument/2006/relationships/image" Target="../media/image55.emf"/><Relationship Id="rId21" Type="http://schemas.openxmlformats.org/officeDocument/2006/relationships/image" Target="../media/image64.png"/><Relationship Id="rId7" Type="http://schemas.openxmlformats.org/officeDocument/2006/relationships/image" Target="../media/image57.png"/><Relationship Id="rId12" Type="http://schemas.openxmlformats.org/officeDocument/2006/relationships/customXml" Target="../ink/ink50.xml"/><Relationship Id="rId17" Type="http://schemas.openxmlformats.org/officeDocument/2006/relationships/image" Target="../media/image62.png"/><Relationship Id="rId25" Type="http://schemas.openxmlformats.org/officeDocument/2006/relationships/image" Target="../media/image66.png"/><Relationship Id="rId2" Type="http://schemas.openxmlformats.org/officeDocument/2006/relationships/image" Target="../media/image47.emf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59.png"/><Relationship Id="rId24" Type="http://schemas.openxmlformats.org/officeDocument/2006/relationships/customXml" Target="../ink/ink56.xml"/><Relationship Id="rId5" Type="http://schemas.openxmlformats.org/officeDocument/2006/relationships/image" Target="../media/image56.png"/><Relationship Id="rId15" Type="http://schemas.openxmlformats.org/officeDocument/2006/relationships/image" Target="../media/image61.png"/><Relationship Id="rId23" Type="http://schemas.openxmlformats.org/officeDocument/2006/relationships/image" Target="../media/image65.png"/><Relationship Id="rId10" Type="http://schemas.openxmlformats.org/officeDocument/2006/relationships/customXml" Target="../ink/ink49.xml"/><Relationship Id="rId19" Type="http://schemas.openxmlformats.org/officeDocument/2006/relationships/image" Target="../media/image63.png"/><Relationship Id="rId4" Type="http://schemas.openxmlformats.org/officeDocument/2006/relationships/customXml" Target="../ink/ink46.xml"/><Relationship Id="rId9" Type="http://schemas.openxmlformats.org/officeDocument/2006/relationships/image" Target="../media/image58.png"/><Relationship Id="rId14" Type="http://schemas.openxmlformats.org/officeDocument/2006/relationships/customXml" Target="../ink/ink51.xml"/><Relationship Id="rId22" Type="http://schemas.openxmlformats.org/officeDocument/2006/relationships/customXml" Target="../ink/ink5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customXml" Target="../ink/ink61.xml"/><Relationship Id="rId18" Type="http://schemas.openxmlformats.org/officeDocument/2006/relationships/image" Target="../media/image76.png"/><Relationship Id="rId26" Type="http://schemas.openxmlformats.org/officeDocument/2006/relationships/image" Target="../media/image80.png"/><Relationship Id="rId3" Type="http://schemas.openxmlformats.org/officeDocument/2006/relationships/image" Target="../media/image68.png"/><Relationship Id="rId21" Type="http://schemas.openxmlformats.org/officeDocument/2006/relationships/customXml" Target="../ink/ink65.xml"/><Relationship Id="rId7" Type="http://schemas.openxmlformats.org/officeDocument/2006/relationships/customXml" Target="../ink/ink58.xml"/><Relationship Id="rId12" Type="http://schemas.openxmlformats.org/officeDocument/2006/relationships/image" Target="../media/image73.png"/><Relationship Id="rId17" Type="http://schemas.openxmlformats.org/officeDocument/2006/relationships/customXml" Target="../ink/ink63.xml"/><Relationship Id="rId25" Type="http://schemas.openxmlformats.org/officeDocument/2006/relationships/customXml" Target="../ink/ink67.xml"/><Relationship Id="rId2" Type="http://schemas.openxmlformats.org/officeDocument/2006/relationships/image" Target="../media/image67.emf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29" Type="http://schemas.openxmlformats.org/officeDocument/2006/relationships/customXml" Target="../ink/ink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60.xml"/><Relationship Id="rId24" Type="http://schemas.openxmlformats.org/officeDocument/2006/relationships/image" Target="../media/image79.png"/><Relationship Id="rId5" Type="http://schemas.openxmlformats.org/officeDocument/2006/relationships/customXml" Target="../ink/ink57.xml"/><Relationship Id="rId15" Type="http://schemas.openxmlformats.org/officeDocument/2006/relationships/customXml" Target="../ink/ink62.xml"/><Relationship Id="rId23" Type="http://schemas.openxmlformats.org/officeDocument/2006/relationships/customXml" Target="../ink/ink66.xml"/><Relationship Id="rId28" Type="http://schemas.openxmlformats.org/officeDocument/2006/relationships/image" Target="../media/image81.png"/><Relationship Id="rId10" Type="http://schemas.openxmlformats.org/officeDocument/2006/relationships/image" Target="../media/image72.png"/><Relationship Id="rId19" Type="http://schemas.openxmlformats.org/officeDocument/2006/relationships/customXml" Target="../ink/ink64.xml"/><Relationship Id="rId4" Type="http://schemas.openxmlformats.org/officeDocument/2006/relationships/image" Target="../media/image69.png"/><Relationship Id="rId9" Type="http://schemas.openxmlformats.org/officeDocument/2006/relationships/customXml" Target="../ink/ink59.xml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customXml" Target="../ink/ink68.xml"/><Relationship Id="rId30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" Type="http://schemas.openxmlformats.org/officeDocument/2006/relationships/image" Target="../media/image87.sv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openxmlformats.org/officeDocument/2006/relationships/customXml" Target="../ink/ink74.xml"/><Relationship Id="rId17" Type="http://schemas.openxmlformats.org/officeDocument/2006/relationships/image" Target="../media/image94.png"/><Relationship Id="rId25" Type="http://schemas.openxmlformats.org/officeDocument/2006/relationships/image" Target="../media/image98.png"/><Relationship Id="rId33" Type="http://schemas.openxmlformats.org/officeDocument/2006/relationships/image" Target="../media/image102.png"/><Relationship Id="rId2" Type="http://schemas.openxmlformats.org/officeDocument/2006/relationships/image" Target="../media/image86.png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1.xml"/><Relationship Id="rId11" Type="http://schemas.openxmlformats.org/officeDocument/2006/relationships/image" Target="../media/image91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28" Type="http://schemas.openxmlformats.org/officeDocument/2006/relationships/customXml" Target="../ink/ink82.xml"/><Relationship Id="rId10" Type="http://schemas.openxmlformats.org/officeDocument/2006/relationships/customXml" Target="../ink/ink73.xml"/><Relationship Id="rId19" Type="http://schemas.openxmlformats.org/officeDocument/2006/relationships/image" Target="../media/image95.png"/><Relationship Id="rId31" Type="http://schemas.openxmlformats.org/officeDocument/2006/relationships/image" Target="../media/image101.png"/><Relationship Id="rId4" Type="http://schemas.openxmlformats.org/officeDocument/2006/relationships/customXml" Target="../ink/ink70.xml"/><Relationship Id="rId9" Type="http://schemas.openxmlformats.org/officeDocument/2006/relationships/image" Target="../media/image9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99.png"/><Relationship Id="rId30" Type="http://schemas.openxmlformats.org/officeDocument/2006/relationships/customXml" Target="../ink/ink83.xml"/><Relationship Id="rId8" Type="http://schemas.openxmlformats.org/officeDocument/2006/relationships/customXml" Target="../ink/ink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3" Type="http://schemas.openxmlformats.org/officeDocument/2006/relationships/image" Target="../media/image114.svg"/><Relationship Id="rId7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5" Type="http://schemas.openxmlformats.org/officeDocument/2006/relationships/image" Target="../media/image115.png"/><Relationship Id="rId4" Type="http://schemas.openxmlformats.org/officeDocument/2006/relationships/customXml" Target="../ink/ink85.xml"/><Relationship Id="rId9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harley.com/nn_vi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amharley.com/nn_vis/cnn/3d.html" TargetMode="External"/><Relationship Id="rId4" Type="http://schemas.openxmlformats.org/officeDocument/2006/relationships/hyperlink" Target="https://adamharley.com/nn_vis/mlp/3d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3.emf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" Type="http://schemas.openxmlformats.org/officeDocument/2006/relationships/image" Target="../media/image4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8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Machine Vision:</a:t>
            </a:r>
            <a:br>
              <a:rPr lang="en-CA" dirty="0"/>
            </a:br>
            <a:r>
              <a:rPr lang="en-CA" dirty="0"/>
              <a:t>Understanding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10</a:t>
            </a:r>
          </a:p>
          <a:p>
            <a:r>
              <a:rPr lang="en-CA" dirty="0"/>
              <a:t>Convolutional Neural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/ kernel size / dilation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5D3ACE6-429A-E0D1-F86F-A853FB171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1619064"/>
            <a:ext cx="8707934" cy="4186200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F554340F-19D8-B328-6815-08E0298F5FF9}"/>
              </a:ext>
            </a:extLst>
          </p:cNvPr>
          <p:cNvGrpSpPr/>
          <p:nvPr/>
        </p:nvGrpSpPr>
        <p:grpSpPr>
          <a:xfrm>
            <a:off x="6333302" y="206349"/>
            <a:ext cx="305280" cy="438840"/>
            <a:chOff x="6333302" y="206349"/>
            <a:chExt cx="305280" cy="4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6C143FD-0630-C4B8-0A3B-25C5F09013E5}"/>
                    </a:ext>
                  </a:extLst>
                </p14:cNvPr>
                <p14:cNvContentPartPr/>
                <p14:nvPr/>
              </p14:nvContentPartPr>
              <p14:xfrm>
                <a:off x="6361382" y="395709"/>
                <a:ext cx="17280" cy="186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6C143FD-0630-C4B8-0A3B-25C5F09013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3382" y="377709"/>
                  <a:ext cx="52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88B7250-D11A-CC79-7307-418BB8E5C59C}"/>
                    </a:ext>
                  </a:extLst>
                </p14:cNvPr>
                <p14:cNvContentPartPr/>
                <p14:nvPr/>
              </p14:nvContentPartPr>
              <p14:xfrm>
                <a:off x="6333302" y="206349"/>
                <a:ext cx="149760" cy="438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88B7250-D11A-CC79-7307-418BB8E5C5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5302" y="188709"/>
                  <a:ext cx="1854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AAA4482-F4E6-E61A-FA11-4B132BB0B86E}"/>
                    </a:ext>
                  </a:extLst>
                </p14:cNvPr>
                <p14:cNvContentPartPr/>
                <p14:nvPr/>
              </p14:nvContentPartPr>
              <p14:xfrm>
                <a:off x="6352742" y="352869"/>
                <a:ext cx="40320" cy="237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AAA4482-F4E6-E61A-FA11-4B132BB0B8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34742" y="335229"/>
                  <a:ext cx="75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AEA816B-3582-68F3-5082-7CD8C62557E1}"/>
                    </a:ext>
                  </a:extLst>
                </p14:cNvPr>
                <p14:cNvContentPartPr/>
                <p14:nvPr/>
              </p14:nvContentPartPr>
              <p14:xfrm>
                <a:off x="6350582" y="411909"/>
                <a:ext cx="58680" cy="71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AEA816B-3582-68F3-5082-7CD8C62557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32582" y="393909"/>
                  <a:ext cx="94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73A13A2-960E-EABF-F60D-E51FC3BB74E4}"/>
                    </a:ext>
                  </a:extLst>
                </p14:cNvPr>
                <p14:cNvContentPartPr/>
                <p14:nvPr/>
              </p14:nvContentPartPr>
              <p14:xfrm>
                <a:off x="6542102" y="238029"/>
                <a:ext cx="9000" cy="4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73A13A2-960E-EABF-F60D-E51FC3BB74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4102" y="220389"/>
                  <a:ext cx="44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134F2C2-4903-65CF-51AB-53E7F1DCDEA6}"/>
                    </a:ext>
                  </a:extLst>
                </p14:cNvPr>
                <p14:cNvContentPartPr/>
                <p14:nvPr/>
              </p14:nvContentPartPr>
              <p14:xfrm>
                <a:off x="6514742" y="281949"/>
                <a:ext cx="43200" cy="35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134F2C2-4903-65CF-51AB-53E7F1DCDE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96742" y="264309"/>
                  <a:ext cx="788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5F6BF34-1FE6-F542-D436-CCEBF47FA8AD}"/>
                    </a:ext>
                  </a:extLst>
                </p14:cNvPr>
                <p14:cNvContentPartPr/>
                <p14:nvPr/>
              </p14:nvContentPartPr>
              <p14:xfrm>
                <a:off x="6497102" y="347469"/>
                <a:ext cx="62280" cy="687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5F6BF34-1FE6-F542-D436-CCEBF47FA8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79102" y="329469"/>
                  <a:ext cx="97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ACB5F03-19F1-612F-66D7-D70C1A4EB22C}"/>
                    </a:ext>
                  </a:extLst>
                </p14:cNvPr>
                <p14:cNvContentPartPr/>
                <p14:nvPr/>
              </p14:nvContentPartPr>
              <p14:xfrm>
                <a:off x="6499262" y="436749"/>
                <a:ext cx="83520" cy="91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ACB5F03-19F1-612F-66D7-D70C1A4EB22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81262" y="418749"/>
                  <a:ext cx="1191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02FCA0D-2CEE-7DC8-215A-789E65F33E83}"/>
                    </a:ext>
                  </a:extLst>
                </p14:cNvPr>
                <p14:cNvContentPartPr/>
                <p14:nvPr/>
              </p14:nvContentPartPr>
              <p14:xfrm>
                <a:off x="6433742" y="259629"/>
                <a:ext cx="123840" cy="288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02FCA0D-2CEE-7DC8-215A-789E65F33E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16102" y="241989"/>
                  <a:ext cx="159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2E7ABC3-E6C2-A78D-35CB-644A32A35D54}"/>
                    </a:ext>
                  </a:extLst>
                </p14:cNvPr>
                <p14:cNvContentPartPr/>
                <p14:nvPr/>
              </p14:nvContentPartPr>
              <p14:xfrm>
                <a:off x="6492062" y="214989"/>
                <a:ext cx="11160" cy="65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2E7ABC3-E6C2-A78D-35CB-644A32A35D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74422" y="196989"/>
                  <a:ext cx="46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31B3E47-8446-A6BF-51FC-A06F7E58DD06}"/>
                    </a:ext>
                  </a:extLst>
                </p14:cNvPr>
                <p14:cNvContentPartPr/>
                <p14:nvPr/>
              </p14:nvContentPartPr>
              <p14:xfrm>
                <a:off x="6539582" y="282669"/>
                <a:ext cx="99000" cy="267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31B3E47-8446-A6BF-51FC-A06F7E58DD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1942" y="264669"/>
                  <a:ext cx="13464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6C2FD24-E456-053B-195C-69CFD5744D91}"/>
              </a:ext>
            </a:extLst>
          </p:cNvPr>
          <p:cNvGrpSpPr/>
          <p:nvPr/>
        </p:nvGrpSpPr>
        <p:grpSpPr>
          <a:xfrm>
            <a:off x="6868262" y="117789"/>
            <a:ext cx="378000" cy="535320"/>
            <a:chOff x="6868262" y="117789"/>
            <a:chExt cx="37800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DEF971F-88BA-DC8E-9107-D119FE4EEB21}"/>
                    </a:ext>
                  </a:extLst>
                </p14:cNvPr>
                <p14:cNvContentPartPr/>
                <p14:nvPr/>
              </p14:nvContentPartPr>
              <p14:xfrm>
                <a:off x="6868262" y="283029"/>
                <a:ext cx="4680" cy="208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DEF971F-88BA-DC8E-9107-D119FE4EEB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50262" y="265389"/>
                  <a:ext cx="40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5B495FD-9249-98FD-9D9B-16C6EBFA24CB}"/>
                    </a:ext>
                  </a:extLst>
                </p14:cNvPr>
                <p14:cNvContentPartPr/>
                <p14:nvPr/>
              </p14:nvContentPartPr>
              <p14:xfrm>
                <a:off x="6874742" y="117789"/>
                <a:ext cx="117360" cy="535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5B495FD-9249-98FD-9D9B-16C6EBFA24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56742" y="99789"/>
                  <a:ext cx="1530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FEBD6A5-5DD5-E255-BDB7-2E9461525049}"/>
                    </a:ext>
                  </a:extLst>
                </p14:cNvPr>
                <p14:cNvContentPartPr/>
                <p14:nvPr/>
              </p14:nvContentPartPr>
              <p14:xfrm>
                <a:off x="6875102" y="309669"/>
                <a:ext cx="63720" cy="1148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FEBD6A5-5DD5-E255-BDB7-2E94615250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57462" y="291669"/>
                  <a:ext cx="99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30A310F-7399-DFEC-6A05-73CC19057C7F}"/>
                    </a:ext>
                  </a:extLst>
                </p14:cNvPr>
                <p14:cNvContentPartPr/>
                <p14:nvPr/>
              </p14:nvContentPartPr>
              <p14:xfrm>
                <a:off x="7049702" y="219309"/>
                <a:ext cx="58680" cy="299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30A310F-7399-DFEC-6A05-73CC19057C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31702" y="201309"/>
                  <a:ext cx="94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64068CA-851C-35FB-34E9-EFEABF7E6D8E}"/>
                    </a:ext>
                  </a:extLst>
                </p14:cNvPr>
                <p14:cNvContentPartPr/>
                <p14:nvPr/>
              </p14:nvContentPartPr>
              <p14:xfrm>
                <a:off x="6912182" y="274749"/>
                <a:ext cx="231120" cy="90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64068CA-851C-35FB-34E9-EFEABF7E6D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94182" y="256749"/>
                  <a:ext cx="266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2C950D7-CDFE-453A-F5D1-65EAE91EA681}"/>
                    </a:ext>
                  </a:extLst>
                </p14:cNvPr>
                <p14:cNvContentPartPr/>
                <p14:nvPr/>
              </p14:nvContentPartPr>
              <p14:xfrm>
                <a:off x="7073102" y="206709"/>
                <a:ext cx="173160" cy="227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2C950D7-CDFE-453A-F5D1-65EAE91EA6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55462" y="189069"/>
                  <a:ext cx="20880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E967AD04-A3AF-C8CE-B7FA-06DD653B2AF0}"/>
                  </a:ext>
                </a:extLst>
              </p14:cNvPr>
              <p14:cNvContentPartPr/>
              <p14:nvPr/>
            </p14:nvContentPartPr>
            <p14:xfrm>
              <a:off x="7836662" y="3310629"/>
              <a:ext cx="343080" cy="35244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E967AD04-A3AF-C8CE-B7FA-06DD653B2AF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19022" y="3292989"/>
                <a:ext cx="37872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6BF6F5DA-2C6B-F065-B8D9-0A95F1573A0B}"/>
                  </a:ext>
                </a:extLst>
              </p14:cNvPr>
              <p14:cNvContentPartPr/>
              <p14:nvPr/>
            </p14:nvContentPartPr>
            <p14:xfrm>
              <a:off x="7366502" y="3474069"/>
              <a:ext cx="453600" cy="221940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6BF6F5DA-2C6B-F065-B8D9-0A95F1573A0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48862" y="3456069"/>
                <a:ext cx="489240" cy="22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52EE3284-078C-6E5F-4B0D-CDCBF76214C2}"/>
                  </a:ext>
                </a:extLst>
              </p14:cNvPr>
              <p14:cNvContentPartPr/>
              <p14:nvPr/>
            </p14:nvContentPartPr>
            <p14:xfrm>
              <a:off x="7365062" y="5587269"/>
              <a:ext cx="315000" cy="21024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52EE3284-078C-6E5F-4B0D-CDCBF76214C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47062" y="5569269"/>
                <a:ext cx="3506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4038A12-6139-5989-D4DD-2DB0EB0377B3}"/>
                  </a:ext>
                </a:extLst>
              </p14:cNvPr>
              <p14:cNvContentPartPr/>
              <p14:nvPr/>
            </p14:nvContentPartPr>
            <p14:xfrm>
              <a:off x="5769017" y="116816"/>
              <a:ext cx="3999960" cy="61099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4038A12-6139-5989-D4DD-2DB0EB0377B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60017" y="107816"/>
                <a:ext cx="4017600" cy="61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30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Fully connected vs convolutional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4B282-1425-1F26-9E00-7FC5F5C4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25" y="5373216"/>
            <a:ext cx="4451492" cy="1350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24F98-9A4A-3648-434B-008257488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401801"/>
            <a:ext cx="2975119" cy="970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6DB93-9D6F-9D08-7FE5-EE36223C9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285874"/>
            <a:ext cx="5553075" cy="3971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39423C-9EF0-7C97-C213-175934277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49" y="1292613"/>
            <a:ext cx="2581275" cy="39719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A383-AA69-560A-6226-FEEB75C564F5}"/>
              </a:ext>
            </a:extLst>
          </p:cNvPr>
          <p:cNvCxnSpPr>
            <a:cxnSpLocks/>
          </p:cNvCxnSpPr>
          <p:nvPr/>
        </p:nvCxnSpPr>
        <p:spPr>
          <a:xfrm>
            <a:off x="3275856" y="1700808"/>
            <a:ext cx="0" cy="3279887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C0D8B16-5D6B-FA66-8768-AF6AB92ACB6D}"/>
              </a:ext>
            </a:extLst>
          </p:cNvPr>
          <p:cNvGrpSpPr/>
          <p:nvPr/>
        </p:nvGrpSpPr>
        <p:grpSpPr>
          <a:xfrm>
            <a:off x="6075182" y="5532492"/>
            <a:ext cx="1549080" cy="570600"/>
            <a:chOff x="6075182" y="5532492"/>
            <a:chExt cx="1549080" cy="5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FA542A5-1873-D310-AC8B-CB0F8DA152DE}"/>
                    </a:ext>
                  </a:extLst>
                </p14:cNvPr>
                <p14:cNvContentPartPr/>
                <p14:nvPr/>
              </p14:nvContentPartPr>
              <p14:xfrm>
                <a:off x="6075182" y="5737332"/>
                <a:ext cx="475200" cy="332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FA542A5-1873-D310-AC8B-CB0F8DA152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57182" y="5719692"/>
                  <a:ext cx="5108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4AD6197-AC61-4708-192C-A5CA1A86EC7C}"/>
                    </a:ext>
                  </a:extLst>
                </p14:cNvPr>
                <p14:cNvContentPartPr/>
                <p14:nvPr/>
              </p14:nvContentPartPr>
              <p14:xfrm>
                <a:off x="6709142" y="5848572"/>
                <a:ext cx="59400" cy="1810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4AD6197-AC61-4708-192C-A5CA1A86EC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91502" y="5830932"/>
                  <a:ext cx="95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A800094-7551-86E3-912C-A4EA6DA6C711}"/>
                    </a:ext>
                  </a:extLst>
                </p14:cNvPr>
                <p14:cNvContentPartPr/>
                <p14:nvPr/>
              </p14:nvContentPartPr>
              <p14:xfrm>
                <a:off x="6678182" y="5879532"/>
                <a:ext cx="71640" cy="410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A800094-7551-86E3-912C-A4EA6DA6C7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60542" y="5861532"/>
                  <a:ext cx="107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CF93F49-A5F5-DCC4-F479-3B791DA21196}"/>
                    </a:ext>
                  </a:extLst>
                </p14:cNvPr>
                <p14:cNvContentPartPr/>
                <p14:nvPr/>
              </p14:nvContentPartPr>
              <p14:xfrm>
                <a:off x="6644702" y="5727252"/>
                <a:ext cx="111240" cy="3758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CF93F49-A5F5-DCC4-F479-3B791DA211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27062" y="5709252"/>
                  <a:ext cx="1468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5C683F0-8386-F3ED-082C-94BE7F7F6EF5}"/>
                    </a:ext>
                  </a:extLst>
                </p14:cNvPr>
                <p14:cNvContentPartPr/>
                <p14:nvPr/>
              </p14:nvContentPartPr>
              <p14:xfrm>
                <a:off x="6623102" y="5875572"/>
                <a:ext cx="129240" cy="70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5C683F0-8386-F3ED-082C-94BE7F7F6E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05462" y="5857932"/>
                  <a:ext cx="164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BAFD7BD-8D46-56C9-D29F-40F828938CA7}"/>
                    </a:ext>
                  </a:extLst>
                </p14:cNvPr>
                <p14:cNvContentPartPr/>
                <p14:nvPr/>
              </p14:nvContentPartPr>
              <p14:xfrm>
                <a:off x="6843422" y="5896092"/>
                <a:ext cx="36360" cy="1465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BAFD7BD-8D46-56C9-D29F-40F828938C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25422" y="5878452"/>
                  <a:ext cx="72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8C9B82-2786-0C97-8965-08FFC027C62D}"/>
                    </a:ext>
                  </a:extLst>
                </p14:cNvPr>
                <p14:cNvContentPartPr/>
                <p14:nvPr/>
              </p14:nvContentPartPr>
              <p14:xfrm>
                <a:off x="6853142" y="5773332"/>
                <a:ext cx="272880" cy="228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8C9B82-2786-0C97-8965-08FFC027C6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35142" y="5755692"/>
                  <a:ext cx="308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0E9CDF1-2A60-BD84-F2E9-0FA71810827D}"/>
                    </a:ext>
                  </a:extLst>
                </p14:cNvPr>
                <p14:cNvContentPartPr/>
                <p14:nvPr/>
              </p14:nvContentPartPr>
              <p14:xfrm>
                <a:off x="6973382" y="5787372"/>
                <a:ext cx="67680" cy="270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0E9CDF1-2A60-BD84-F2E9-0FA71810827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55742" y="5769732"/>
                  <a:ext cx="1033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0E14048-D4ED-63BD-0E0D-C7B8ACEB5678}"/>
                    </a:ext>
                  </a:extLst>
                </p14:cNvPr>
                <p14:cNvContentPartPr/>
                <p14:nvPr/>
              </p14:nvContentPartPr>
              <p14:xfrm>
                <a:off x="7092182" y="5532492"/>
                <a:ext cx="532080" cy="539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0E14048-D4ED-63BD-0E0D-C7B8ACEB56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74542" y="5514492"/>
                  <a:ext cx="567720" cy="57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903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channels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24536"/>
            <a:ext cx="8229600" cy="1396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Need                                    weights and            biases at each layer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7C5E4B9-C379-E5E6-B6D5-75E049954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74" y="1500128"/>
            <a:ext cx="8872516" cy="2576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EAA03-061A-DFE6-1310-72075291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412" y="4612932"/>
            <a:ext cx="3168351" cy="560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177B6C-6A6A-BB4E-B3A2-95186E5D7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56" y="4583488"/>
            <a:ext cx="1758510" cy="5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8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4806-A87B-588D-0761-FD80C9F3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1881051" cy="22381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D66ABFC-595B-10A7-ABF2-7C0221DD720E}"/>
                  </a:ext>
                </a:extLst>
              </p14:cNvPr>
              <p14:cNvContentPartPr/>
              <p14:nvPr/>
            </p14:nvContentPartPr>
            <p14:xfrm>
              <a:off x="802817" y="2535656"/>
              <a:ext cx="485640" cy="738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D66ABFC-595B-10A7-ABF2-7C0221DD72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817" y="2526656"/>
                <a:ext cx="50328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1CB1C65D-160F-D889-6852-D381FC61EEB6}"/>
              </a:ext>
            </a:extLst>
          </p:cNvPr>
          <p:cNvGrpSpPr/>
          <p:nvPr/>
        </p:nvGrpSpPr>
        <p:grpSpPr>
          <a:xfrm>
            <a:off x="1125017" y="1518296"/>
            <a:ext cx="375480" cy="630720"/>
            <a:chOff x="1125017" y="1518296"/>
            <a:chExt cx="375480" cy="63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3C7FBA0-1E11-137A-42AB-8068E3E4333F}"/>
                    </a:ext>
                  </a:extLst>
                </p14:cNvPr>
                <p14:cNvContentPartPr/>
                <p14:nvPr/>
              </p14:nvContentPartPr>
              <p14:xfrm>
                <a:off x="1125017" y="1612976"/>
                <a:ext cx="169200" cy="4161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3C7FBA0-1E11-137A-42AB-8068E3E433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6017" y="1603976"/>
                  <a:ext cx="1868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607FD93-0398-DF56-7A0C-17E6355BB6F5}"/>
                    </a:ext>
                  </a:extLst>
                </p14:cNvPr>
                <p14:cNvContentPartPr/>
                <p14:nvPr/>
              </p14:nvContentPartPr>
              <p14:xfrm>
                <a:off x="1355417" y="1518296"/>
                <a:ext cx="145080" cy="630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607FD93-0398-DF56-7A0C-17E6355BB6F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46417" y="1509296"/>
                  <a:ext cx="162720" cy="64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FD037A-44FA-43F9-BAAC-01DD1C291FC1}"/>
              </a:ext>
            </a:extLst>
          </p:cNvPr>
          <p:cNvGrpSpPr/>
          <p:nvPr/>
        </p:nvGrpSpPr>
        <p:grpSpPr>
          <a:xfrm>
            <a:off x="2788217" y="1713776"/>
            <a:ext cx="965160" cy="487800"/>
            <a:chOff x="2788217" y="1713776"/>
            <a:chExt cx="96516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66D8EBC-6EF5-2554-8330-F99FC70D4DD2}"/>
                    </a:ext>
                  </a:extLst>
                </p14:cNvPr>
                <p14:cNvContentPartPr/>
                <p14:nvPr/>
              </p14:nvContentPartPr>
              <p14:xfrm>
                <a:off x="2788217" y="1984496"/>
                <a:ext cx="38160" cy="2170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66D8EBC-6EF5-2554-8330-F99FC70D4D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79217" y="1975856"/>
                  <a:ext cx="55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9E6D6EF-26B3-B658-F8EB-33C781986DB1}"/>
                    </a:ext>
                  </a:extLst>
                </p14:cNvPr>
                <p14:cNvContentPartPr/>
                <p14:nvPr/>
              </p14:nvContentPartPr>
              <p14:xfrm>
                <a:off x="2984777" y="1920776"/>
                <a:ext cx="470520" cy="2725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9E6D6EF-26B3-B658-F8EB-33C781986DB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5777" y="1912136"/>
                  <a:ext cx="488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7B7EF9F-7041-88CB-4207-AE0A203AF4DB}"/>
                    </a:ext>
                  </a:extLst>
                </p14:cNvPr>
                <p14:cNvContentPartPr/>
                <p14:nvPr/>
              </p14:nvContentPartPr>
              <p14:xfrm>
                <a:off x="3531617" y="1713776"/>
                <a:ext cx="110880" cy="3268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7B7EF9F-7041-88CB-4207-AE0A203AF4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22977" y="1704776"/>
                  <a:ext cx="1285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7C82540-AB87-B9F9-9B1C-5D874C277AF9}"/>
                    </a:ext>
                  </a:extLst>
                </p14:cNvPr>
                <p14:cNvContentPartPr/>
                <p14:nvPr/>
              </p14:nvContentPartPr>
              <p14:xfrm>
                <a:off x="3412097" y="1800536"/>
                <a:ext cx="341280" cy="153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7C82540-AB87-B9F9-9B1C-5D874C277A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03097" y="1791536"/>
                  <a:ext cx="358920" cy="17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211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F4806-A87B-588D-0761-FD80C9F3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1881051" cy="2238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AC91B-D260-54CB-C1F0-95ED62CA5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1" y="2148672"/>
            <a:ext cx="3518263" cy="22163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13C82CE-A13E-4203-3571-67D46DDEF32A}"/>
                  </a:ext>
                </a:extLst>
              </p14:cNvPr>
              <p14:cNvContentPartPr/>
              <p14:nvPr/>
            </p14:nvContentPartPr>
            <p14:xfrm>
              <a:off x="707417" y="2065856"/>
              <a:ext cx="770040" cy="13284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13C82CE-A13E-4203-3571-67D46DDEF3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777" y="2056856"/>
                <a:ext cx="787680" cy="13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D93F0A6-CF6C-0BF8-4F59-CC08289D3752}"/>
                  </a:ext>
                </a:extLst>
              </p14:cNvPr>
              <p14:cNvContentPartPr/>
              <p14:nvPr/>
            </p14:nvContentPartPr>
            <p14:xfrm>
              <a:off x="1332017" y="1729616"/>
              <a:ext cx="130320" cy="1728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D93F0A6-CF6C-0BF8-4F59-CC08289D37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3017" y="1720976"/>
                <a:ext cx="1479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DFC7ED7C-4E79-4F03-1D91-383619903F57}"/>
                  </a:ext>
                </a:extLst>
              </p14:cNvPr>
              <p14:cNvContentPartPr/>
              <p14:nvPr/>
            </p14:nvContentPartPr>
            <p14:xfrm>
              <a:off x="1269737" y="1746536"/>
              <a:ext cx="274320" cy="38124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DFC7ED7C-4E79-4F03-1D91-383619903F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1097" y="1737896"/>
                <a:ext cx="2919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0050D9AC-B278-BEB3-DC02-602E0D1D3A75}"/>
                  </a:ext>
                </a:extLst>
              </p14:cNvPr>
              <p14:cNvContentPartPr/>
              <p14:nvPr/>
            </p14:nvContentPartPr>
            <p14:xfrm>
              <a:off x="1475297" y="1637096"/>
              <a:ext cx="233640" cy="5688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0050D9AC-B278-BEB3-DC02-602E0D1D3A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66297" y="1628456"/>
                <a:ext cx="251280" cy="58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9CE4B7DC-D6C2-8ACA-C580-D4FCBDE553D5}"/>
              </a:ext>
            </a:extLst>
          </p:cNvPr>
          <p:cNvGrpSpPr/>
          <p:nvPr/>
        </p:nvGrpSpPr>
        <p:grpSpPr>
          <a:xfrm>
            <a:off x="3949577" y="2366456"/>
            <a:ext cx="985680" cy="524880"/>
            <a:chOff x="3949577" y="2366456"/>
            <a:chExt cx="98568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61B1084-DE49-96EC-99C9-0C363BC6B0CB}"/>
                    </a:ext>
                  </a:extLst>
                </p14:cNvPr>
                <p14:cNvContentPartPr/>
                <p14:nvPr/>
              </p14:nvContentPartPr>
              <p14:xfrm>
                <a:off x="4044977" y="2699096"/>
                <a:ext cx="29520" cy="1864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61B1084-DE49-96EC-99C9-0C363BC6B0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35977" y="2690096"/>
                  <a:ext cx="47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C14D8B5-45EE-294E-E332-47961C9EFD75}"/>
                    </a:ext>
                  </a:extLst>
                </p14:cNvPr>
                <p14:cNvContentPartPr/>
                <p14:nvPr/>
              </p14:nvContentPartPr>
              <p14:xfrm>
                <a:off x="3949577" y="2631416"/>
                <a:ext cx="81720" cy="1105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C14D8B5-45EE-294E-E332-47961C9EFD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40577" y="2622416"/>
                  <a:ext cx="99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602BE6A-F3C8-DE5A-B750-68942198E25C}"/>
                    </a:ext>
                  </a:extLst>
                </p14:cNvPr>
                <p14:cNvContentPartPr/>
                <p14:nvPr/>
              </p14:nvContentPartPr>
              <p14:xfrm>
                <a:off x="4032737" y="2869736"/>
                <a:ext cx="113040" cy="216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602BE6A-F3C8-DE5A-B750-68942198E2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24097" y="2861096"/>
                  <a:ext cx="130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984BF67-A20C-8923-155D-6001343407C2}"/>
                    </a:ext>
                  </a:extLst>
                </p14:cNvPr>
                <p14:cNvContentPartPr/>
                <p14:nvPr/>
              </p14:nvContentPartPr>
              <p14:xfrm>
                <a:off x="4287257" y="2612336"/>
                <a:ext cx="203760" cy="2235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984BF67-A20C-8923-155D-6001343407C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78257" y="2603336"/>
                  <a:ext cx="221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99EDC2D-1105-AEE2-FC24-C8F83C93512C}"/>
                    </a:ext>
                  </a:extLst>
                </p14:cNvPr>
                <p14:cNvContentPartPr/>
                <p14:nvPr/>
              </p14:nvContentPartPr>
              <p14:xfrm>
                <a:off x="4483097" y="2600096"/>
                <a:ext cx="179640" cy="145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99EDC2D-1105-AEE2-FC24-C8F83C9351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4097" y="2591096"/>
                  <a:ext cx="1972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5D16C01-79BD-51BC-7EA3-A8D48FE417EB}"/>
                    </a:ext>
                  </a:extLst>
                </p14:cNvPr>
                <p14:cNvContentPartPr/>
                <p14:nvPr/>
              </p14:nvContentPartPr>
              <p14:xfrm>
                <a:off x="4749497" y="2366456"/>
                <a:ext cx="45720" cy="240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5D16C01-79BD-51BC-7EA3-A8D48FE417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40857" y="2357816"/>
                  <a:ext cx="63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C89501D-25DD-5E8A-8819-B608ABC9924A}"/>
                    </a:ext>
                  </a:extLst>
                </p14:cNvPr>
                <p14:cNvContentPartPr/>
                <p14:nvPr/>
              </p14:nvContentPartPr>
              <p14:xfrm>
                <a:off x="4697297" y="2381936"/>
                <a:ext cx="237960" cy="763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C89501D-25DD-5E8A-8819-B608ABC992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88297" y="2372936"/>
                  <a:ext cx="255600" cy="9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793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ED3E3-F203-A3F1-D71C-81800245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44616"/>
            <a:ext cx="8229600" cy="1396752"/>
          </a:xfrm>
        </p:spPr>
        <p:txBody>
          <a:bodyPr>
            <a:normAutofit/>
          </a:bodyPr>
          <a:lstStyle/>
          <a:p>
            <a:r>
              <a:rPr lang="en-US" dirty="0"/>
              <a:t>What input pixels influence which units?</a:t>
            </a:r>
          </a:p>
          <a:p>
            <a:r>
              <a:rPr lang="en-US" dirty="0"/>
              <a:t>Receptive field increases with depth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7B5D4-87E9-C681-A541-9E80A0D9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93101"/>
            <a:ext cx="6688183" cy="23513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34208F-1961-A633-3841-DD5A3124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91" y="1192900"/>
            <a:ext cx="4489111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0EA675-3692-DD93-84BC-8CBF930A0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130" y="4573336"/>
            <a:ext cx="4857786" cy="8572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3C1ED33-FDDC-3FC8-C2CC-0E62C6DB7056}"/>
                  </a:ext>
                </a:extLst>
              </p14:cNvPr>
              <p14:cNvContentPartPr/>
              <p14:nvPr/>
            </p14:nvContentPartPr>
            <p14:xfrm>
              <a:off x="3690377" y="1558616"/>
              <a:ext cx="3632040" cy="454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3C1ED33-FDDC-3FC8-C2CC-0E62C6DB70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1377" y="1549616"/>
                <a:ext cx="364968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2163F34-3EF5-4ED8-B455-81D9D82DA0E6}"/>
                  </a:ext>
                </a:extLst>
              </p14:cNvPr>
              <p14:cNvContentPartPr/>
              <p14:nvPr/>
            </p14:nvContentPartPr>
            <p14:xfrm>
              <a:off x="565217" y="1914296"/>
              <a:ext cx="942480" cy="23468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2163F34-3EF5-4ED8-B455-81D9D82DA0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6217" y="1905656"/>
                <a:ext cx="960120" cy="236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90AF30FF-6D17-7989-9D83-7449C3AD46B0}"/>
              </a:ext>
            </a:extLst>
          </p:cNvPr>
          <p:cNvGrpSpPr/>
          <p:nvPr/>
        </p:nvGrpSpPr>
        <p:grpSpPr>
          <a:xfrm>
            <a:off x="1058057" y="955616"/>
            <a:ext cx="777600" cy="679680"/>
            <a:chOff x="1058057" y="955616"/>
            <a:chExt cx="777600" cy="67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2CDE82D-5333-3424-8FFC-169B0568D158}"/>
                    </a:ext>
                  </a:extLst>
                </p14:cNvPr>
                <p14:cNvContentPartPr/>
                <p14:nvPr/>
              </p14:nvContentPartPr>
              <p14:xfrm>
                <a:off x="1058057" y="1275296"/>
                <a:ext cx="161640" cy="27864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2CDE82D-5333-3424-8FFC-169B0568D1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9417" y="1266296"/>
                  <a:ext cx="1792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D5CA311-7082-1D44-1722-0A29BE765437}"/>
                    </a:ext>
                  </a:extLst>
                </p14:cNvPr>
                <p14:cNvContentPartPr/>
                <p14:nvPr/>
              </p14:nvContentPartPr>
              <p14:xfrm>
                <a:off x="1164617" y="1183856"/>
                <a:ext cx="91440" cy="147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D5CA311-7082-1D44-1722-0A29BE76543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5617" y="1175216"/>
                  <a:ext cx="109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859086D-CFD7-ECD3-DB87-BB78A85D4B01}"/>
                    </a:ext>
                  </a:extLst>
                </p14:cNvPr>
                <p14:cNvContentPartPr/>
                <p14:nvPr/>
              </p14:nvContentPartPr>
              <p14:xfrm>
                <a:off x="1197017" y="1256576"/>
                <a:ext cx="208440" cy="2541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859086D-CFD7-ECD3-DB87-BB78A85D4B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88017" y="1247936"/>
                  <a:ext cx="226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023D957-811A-8498-6567-75C5E30A89D2}"/>
                    </a:ext>
                  </a:extLst>
                </p14:cNvPr>
                <p14:cNvContentPartPr/>
                <p14:nvPr/>
              </p14:nvContentPartPr>
              <p14:xfrm>
                <a:off x="1263617" y="1344776"/>
                <a:ext cx="42480" cy="378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023D957-811A-8498-6567-75C5E30A89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54617" y="1335776"/>
                  <a:ext cx="60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4A09ADF-315F-3828-6BE7-02BDF0CCFFA3}"/>
                    </a:ext>
                  </a:extLst>
                </p14:cNvPr>
                <p14:cNvContentPartPr/>
                <p14:nvPr/>
              </p14:nvContentPartPr>
              <p14:xfrm>
                <a:off x="1359377" y="1084856"/>
                <a:ext cx="162720" cy="3744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4A09ADF-315F-3828-6BE7-02BDF0CCFF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50377" y="1076216"/>
                  <a:ext cx="1803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E74CDD4-F69E-9B72-36A2-FE29CCD2EF09}"/>
                    </a:ext>
                  </a:extLst>
                </p14:cNvPr>
                <p14:cNvContentPartPr/>
                <p14:nvPr/>
              </p14:nvContentPartPr>
              <p14:xfrm>
                <a:off x="1588337" y="955616"/>
                <a:ext cx="166320" cy="1461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E74CDD4-F69E-9B72-36A2-FE29CCD2EF0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79697" y="946616"/>
                  <a:ext cx="183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372F7FD-1956-4FF7-79CD-03C8C9F2D78B}"/>
                    </a:ext>
                  </a:extLst>
                </p14:cNvPr>
                <p14:cNvContentPartPr/>
                <p14:nvPr/>
              </p14:nvContentPartPr>
              <p14:xfrm>
                <a:off x="1731617" y="1035176"/>
                <a:ext cx="104040" cy="6001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372F7FD-1956-4FF7-79CD-03C8C9F2D78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22977" y="1026176"/>
                  <a:ext cx="121680" cy="61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C53D7BA-E686-4F90-6174-7A715FB09867}"/>
              </a:ext>
            </a:extLst>
          </p:cNvPr>
          <p:cNvGrpSpPr/>
          <p:nvPr/>
        </p:nvGrpSpPr>
        <p:grpSpPr>
          <a:xfrm>
            <a:off x="7508537" y="2663096"/>
            <a:ext cx="1151640" cy="642240"/>
            <a:chOff x="7508537" y="2663096"/>
            <a:chExt cx="1151640" cy="64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9B324BC-1B35-AB5D-5780-975EB95E93D3}"/>
                    </a:ext>
                  </a:extLst>
                </p14:cNvPr>
                <p14:cNvContentPartPr/>
                <p14:nvPr/>
              </p14:nvContentPartPr>
              <p14:xfrm>
                <a:off x="7508537" y="3005456"/>
                <a:ext cx="46800" cy="299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9B324BC-1B35-AB5D-5780-975EB95E93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99897" y="2996456"/>
                  <a:ext cx="644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54794B4-B02F-1CCB-D5C3-1FEBBE01ED69}"/>
                    </a:ext>
                  </a:extLst>
                </p14:cNvPr>
                <p14:cNvContentPartPr/>
                <p14:nvPr/>
              </p14:nvContentPartPr>
              <p14:xfrm>
                <a:off x="7655057" y="3079256"/>
                <a:ext cx="190080" cy="163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54794B4-B02F-1CCB-D5C3-1FEBBE01ED6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46057" y="3070616"/>
                  <a:ext cx="207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E4BC963-2F90-9348-4A58-DEC6F2A5E18E}"/>
                    </a:ext>
                  </a:extLst>
                </p14:cNvPr>
                <p14:cNvContentPartPr/>
                <p14:nvPr/>
              </p14:nvContentPartPr>
              <p14:xfrm>
                <a:off x="7826057" y="3006176"/>
                <a:ext cx="191880" cy="165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E4BC963-2F90-9348-4A58-DEC6F2A5E1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17057" y="2997536"/>
                  <a:ext cx="209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8A4BBB2-3122-A151-E4F7-1858FA3E72EA}"/>
                    </a:ext>
                  </a:extLst>
                </p14:cNvPr>
                <p14:cNvContentPartPr/>
                <p14:nvPr/>
              </p14:nvContentPartPr>
              <p14:xfrm>
                <a:off x="8043137" y="2663096"/>
                <a:ext cx="617040" cy="4302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8A4BBB2-3122-A151-E4F7-1858FA3E72E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34137" y="2654456"/>
                  <a:ext cx="634680" cy="44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987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1-D Example: MNIST1D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CCA10-330D-4C74-45EF-25EF73F16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49"/>
          <a:stretch/>
        </p:blipFill>
        <p:spPr>
          <a:xfrm>
            <a:off x="914235" y="1263609"/>
            <a:ext cx="8122261" cy="490169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DB75DB-BBD9-99D2-A1A9-6BA269E200DE}"/>
              </a:ext>
            </a:extLst>
          </p:cNvPr>
          <p:cNvSpPr/>
          <p:nvPr/>
        </p:nvSpPr>
        <p:spPr>
          <a:xfrm>
            <a:off x="251520" y="2564904"/>
            <a:ext cx="151216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transformation of template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9B5A2F-1665-D171-08F9-E2486FEAF8FA}"/>
              </a:ext>
            </a:extLst>
          </p:cNvPr>
          <p:cNvSpPr/>
          <p:nvPr/>
        </p:nvSpPr>
        <p:spPr>
          <a:xfrm>
            <a:off x="439547" y="1268760"/>
            <a:ext cx="1136114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Templates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F77EEA-F491-26FD-8649-4C24DA8E6CE4}"/>
              </a:ext>
            </a:extLst>
          </p:cNvPr>
          <p:cNvSpPr/>
          <p:nvPr/>
        </p:nvSpPr>
        <p:spPr>
          <a:xfrm>
            <a:off x="251520" y="3789040"/>
            <a:ext cx="151216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Random noise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DB1693-0B6F-C6FE-4DE5-D7C0DF0B5DA7}"/>
              </a:ext>
            </a:extLst>
          </p:cNvPr>
          <p:cNvSpPr/>
          <p:nvPr/>
        </p:nvSpPr>
        <p:spPr>
          <a:xfrm>
            <a:off x="175912" y="5229200"/>
            <a:ext cx="1663385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40 samples (top to bottom)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46382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1-D Example: MNIST1D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ECCE077-4BB1-02C3-0987-214884342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08720"/>
            <a:ext cx="8927798" cy="5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42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1-D Example: MNIST1D </a:t>
            </a:r>
            <a:br>
              <a:rPr lang="en-US" dirty="0"/>
            </a:br>
            <a:r>
              <a:rPr lang="en-US" dirty="0"/>
              <a:t>CNN vs. fully connected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E6BB4-7C08-2C6E-A5B8-3C2B03D7D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4509120"/>
            <a:ext cx="4038600" cy="18330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2050 parameters</a:t>
            </a:r>
          </a:p>
          <a:p>
            <a:r>
              <a:rPr lang="en-US" dirty="0"/>
              <a:t>SGD train for 100k steps</a:t>
            </a:r>
          </a:p>
          <a:p>
            <a:r>
              <a:rPr lang="en-US" dirty="0"/>
              <a:t>Learning rate 0.01</a:t>
            </a:r>
          </a:p>
          <a:p>
            <a:r>
              <a:rPr lang="en-US" dirty="0"/>
              <a:t>Batch size 100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240CF1-7E55-7ADD-E4F5-9660BFDB9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4509120"/>
            <a:ext cx="4316288" cy="18330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150,185 parameters</a:t>
            </a:r>
          </a:p>
          <a:p>
            <a:r>
              <a:rPr lang="en-US" dirty="0"/>
              <a:t>Same # layers / hidden units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63D75F-EDCE-6E97-2FDF-BE1B60470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1811957"/>
            <a:ext cx="8484542" cy="25531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184230-774B-700A-E7A0-6627CDC8272F}"/>
              </a:ext>
            </a:extLst>
          </p:cNvPr>
          <p:cNvSpPr/>
          <p:nvPr/>
        </p:nvSpPr>
        <p:spPr>
          <a:xfrm>
            <a:off x="683568" y="6342187"/>
            <a:ext cx="3024336" cy="37928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Superior inductive bias!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20FA17C-8031-19D7-DD27-12AED9C3DE2F}"/>
                  </a:ext>
                </a:extLst>
              </p14:cNvPr>
              <p14:cNvContentPartPr/>
              <p14:nvPr/>
            </p14:nvContentPartPr>
            <p14:xfrm>
              <a:off x="1827017" y="6627776"/>
              <a:ext cx="1551960" cy="1054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20FA17C-8031-19D7-DD27-12AED9C3DE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8017" y="6619136"/>
                <a:ext cx="156960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97BEAD63-1968-25E8-DCEA-891BD30C523D}"/>
              </a:ext>
            </a:extLst>
          </p:cNvPr>
          <p:cNvGrpSpPr/>
          <p:nvPr/>
        </p:nvGrpSpPr>
        <p:grpSpPr>
          <a:xfrm>
            <a:off x="1360457" y="6163016"/>
            <a:ext cx="666000" cy="359280"/>
            <a:chOff x="1360457" y="6163016"/>
            <a:chExt cx="666000" cy="35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8752270-865B-16A6-CDDC-FCE7A3CE71F2}"/>
                    </a:ext>
                  </a:extLst>
                </p14:cNvPr>
                <p14:cNvContentPartPr/>
                <p14:nvPr/>
              </p14:nvContentPartPr>
              <p14:xfrm>
                <a:off x="1360457" y="6252296"/>
                <a:ext cx="151560" cy="221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8752270-865B-16A6-CDDC-FCE7A3CE71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51457" y="6243296"/>
                  <a:ext cx="169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60619F8-768F-0DC3-45D9-99C24574D1BC}"/>
                    </a:ext>
                  </a:extLst>
                </p14:cNvPr>
                <p14:cNvContentPartPr/>
                <p14:nvPr/>
              </p14:nvContentPartPr>
              <p14:xfrm>
                <a:off x="1455497" y="6267416"/>
                <a:ext cx="33840" cy="2548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60619F8-768F-0DC3-45D9-99C24574D1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46497" y="6258416"/>
                  <a:ext cx="51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1284DB4-80B0-E93A-1031-319A4924DA3E}"/>
                    </a:ext>
                  </a:extLst>
                </p14:cNvPr>
                <p14:cNvContentPartPr/>
                <p14:nvPr/>
              </p14:nvContentPartPr>
              <p14:xfrm>
                <a:off x="1512017" y="6266696"/>
                <a:ext cx="53640" cy="175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1284DB4-80B0-E93A-1031-319A4924DA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3377" y="6258056"/>
                  <a:ext cx="71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AF3D2C4-0A19-7EFF-1286-A2CD8F854C92}"/>
                    </a:ext>
                  </a:extLst>
                </p14:cNvPr>
                <p14:cNvContentPartPr/>
                <p14:nvPr/>
              </p14:nvContentPartPr>
              <p14:xfrm>
                <a:off x="1588337" y="6214136"/>
                <a:ext cx="96120" cy="1000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AF3D2C4-0A19-7EFF-1286-A2CD8F854C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79337" y="6205136"/>
                  <a:ext cx="113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6506243-F231-A497-E0F7-9B5741C1DB70}"/>
                    </a:ext>
                  </a:extLst>
                </p14:cNvPr>
                <p14:cNvContentPartPr/>
                <p14:nvPr/>
              </p14:nvContentPartPr>
              <p14:xfrm>
                <a:off x="1589057" y="6277856"/>
                <a:ext cx="180000" cy="1044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6506243-F231-A497-E0F7-9B5741C1DB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80057" y="6269216"/>
                  <a:ext cx="197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D810F9A-F024-B961-C549-1FB6A64C2F03}"/>
                    </a:ext>
                  </a:extLst>
                </p14:cNvPr>
                <p14:cNvContentPartPr/>
                <p14:nvPr/>
              </p14:nvContentPartPr>
              <p14:xfrm>
                <a:off x="1665737" y="6188936"/>
                <a:ext cx="52920" cy="1418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D810F9A-F024-B961-C549-1FB6A64C2F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6737" y="6179936"/>
                  <a:ext cx="70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D0B7CFC-4AA9-E9DA-2A13-0E9FD1C79FB2}"/>
                    </a:ext>
                  </a:extLst>
                </p14:cNvPr>
                <p14:cNvContentPartPr/>
                <p14:nvPr/>
              </p14:nvContentPartPr>
              <p14:xfrm>
                <a:off x="1635497" y="6175616"/>
                <a:ext cx="105480" cy="194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D0B7CFC-4AA9-E9DA-2A13-0E9FD1C79F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6497" y="6166616"/>
                  <a:ext cx="123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7836372-3FCF-DC5B-74F3-088DA678E7C8}"/>
                    </a:ext>
                  </a:extLst>
                </p14:cNvPr>
                <p14:cNvContentPartPr/>
                <p14:nvPr/>
              </p14:nvContentPartPr>
              <p14:xfrm>
                <a:off x="1798937" y="6163016"/>
                <a:ext cx="227520" cy="191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7836372-3FCF-DC5B-74F3-088DA678E7C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89937" y="6154376"/>
                  <a:ext cx="24516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B6E51B8-7A82-B2EB-D89C-6EC062F3809F}"/>
              </a:ext>
            </a:extLst>
          </p:cNvPr>
          <p:cNvGrpSpPr/>
          <p:nvPr/>
        </p:nvGrpSpPr>
        <p:grpSpPr>
          <a:xfrm>
            <a:off x="2516057" y="6127736"/>
            <a:ext cx="424440" cy="311760"/>
            <a:chOff x="2516057" y="6127736"/>
            <a:chExt cx="42444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E926815-AE28-1FDD-01A4-F137D94EE831}"/>
                    </a:ext>
                  </a:extLst>
                </p14:cNvPr>
                <p14:cNvContentPartPr/>
                <p14:nvPr/>
              </p14:nvContentPartPr>
              <p14:xfrm>
                <a:off x="2581577" y="6168776"/>
                <a:ext cx="36720" cy="270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E926815-AE28-1FDD-01A4-F137D94EE8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2937" y="6159776"/>
                  <a:ext cx="54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F978890-2AFF-0C3F-8706-D347C963C2BB}"/>
                    </a:ext>
                  </a:extLst>
                </p14:cNvPr>
                <p14:cNvContentPartPr/>
                <p14:nvPr/>
              </p14:nvContentPartPr>
              <p14:xfrm>
                <a:off x="2516057" y="6285776"/>
                <a:ext cx="3600" cy="378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F978890-2AFF-0C3F-8706-D347C963C2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07417" y="6276776"/>
                  <a:ext cx="21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3F432CD-3DF6-DA3E-C457-A0B7AE1A474E}"/>
                    </a:ext>
                  </a:extLst>
                </p14:cNvPr>
                <p14:cNvContentPartPr/>
                <p14:nvPr/>
              </p14:nvContentPartPr>
              <p14:xfrm>
                <a:off x="2644217" y="6167696"/>
                <a:ext cx="72720" cy="1612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3F432CD-3DF6-DA3E-C457-A0B7AE1A47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35577" y="6159056"/>
                  <a:ext cx="90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10EB2AC-5E5D-0AA7-0B49-BF11D08D9F36}"/>
                    </a:ext>
                  </a:extLst>
                </p14:cNvPr>
                <p14:cNvContentPartPr/>
                <p14:nvPr/>
              </p14:nvContentPartPr>
              <p14:xfrm>
                <a:off x="2625857" y="6257336"/>
                <a:ext cx="76680" cy="1332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10EB2AC-5E5D-0AA7-0B49-BF11D08D9F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16857" y="6248336"/>
                  <a:ext cx="94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D348AF4-5E55-BDB1-3018-A311777FEB18}"/>
                    </a:ext>
                  </a:extLst>
                </p14:cNvPr>
                <p14:cNvContentPartPr/>
                <p14:nvPr/>
              </p14:nvContentPartPr>
              <p14:xfrm>
                <a:off x="2749697" y="6133136"/>
                <a:ext cx="184320" cy="197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D348AF4-5E55-BDB1-3018-A311777FEB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40697" y="6124496"/>
                  <a:ext cx="201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F15C0D8-22FD-CCDD-EA8E-527AD93614BB}"/>
                    </a:ext>
                  </a:extLst>
                </p14:cNvPr>
                <p14:cNvContentPartPr/>
                <p14:nvPr/>
              </p14:nvContentPartPr>
              <p14:xfrm>
                <a:off x="2815217" y="6127736"/>
                <a:ext cx="125280" cy="18720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F15C0D8-22FD-CCDD-EA8E-527AD93614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06217" y="6119096"/>
                  <a:ext cx="142920" cy="20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366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2D convolutional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C9F811-5883-7EFA-7290-1C6ED0FC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48" y="980728"/>
            <a:ext cx="6134704" cy="431028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7736F5-BA0B-2668-84EB-7A9C52AEBA58}"/>
              </a:ext>
            </a:extLst>
          </p:cNvPr>
          <p:cNvSpPr/>
          <p:nvPr/>
        </p:nvSpPr>
        <p:spPr>
          <a:xfrm>
            <a:off x="1259632" y="5369794"/>
            <a:ext cx="6695900" cy="12275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81D4B3-D212-EAB9-E916-CF9E6D775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28" y="5458377"/>
            <a:ext cx="6357368" cy="10686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FB6EDC-D8A1-D684-9CD2-982A08FF835B}"/>
              </a:ext>
            </a:extLst>
          </p:cNvPr>
          <p:cNvSpPr/>
          <p:nvPr/>
        </p:nvSpPr>
        <p:spPr>
          <a:xfrm>
            <a:off x="1294171" y="886692"/>
            <a:ext cx="757550" cy="483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88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667A-62F1-9863-40BA-58FB1A68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and fully-connected nets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C58C-25D5-046E-CB13-CED8A840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0" y="1711349"/>
            <a:ext cx="9052560" cy="4525963"/>
          </a:xfrm>
        </p:spPr>
        <p:txBody>
          <a:bodyPr/>
          <a:lstStyle/>
          <a:p>
            <a:r>
              <a:rPr lang="en-US" dirty="0"/>
              <a:t>Images are large; hidden layers are usually larger</a:t>
            </a:r>
          </a:p>
          <a:p>
            <a:pPr lvl="1"/>
            <a:r>
              <a:rPr lang="en-US" dirty="0"/>
              <a:t>E.g. 224 x 224 input to a shallow net would need 22 billion weights</a:t>
            </a:r>
          </a:p>
          <a:p>
            <a:r>
              <a:rPr lang="en-US" dirty="0"/>
              <a:t>Nearby pixels are statistically related</a:t>
            </a:r>
          </a:p>
          <a:p>
            <a:endParaRPr lang="en-US" dirty="0"/>
          </a:p>
          <a:p>
            <a:r>
              <a:rPr lang="en-US" dirty="0"/>
              <a:t>Interpretation of image should be “stable”, i.e. logical under geometric transformations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56881-7E5D-5E2C-54CC-939793CCA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C8AF-3660-B31D-117A-A9941068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914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2D convolution of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0F52AE-2354-4E0D-ED94-8D28803D1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176" y="1412776"/>
            <a:ext cx="8579296" cy="362062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BE60D7-C659-ED76-18E7-4ED34AC3B411}"/>
              </a:ext>
            </a:extLst>
          </p:cNvPr>
          <p:cNvSpPr/>
          <p:nvPr/>
        </p:nvSpPr>
        <p:spPr>
          <a:xfrm>
            <a:off x="1979712" y="5392659"/>
            <a:ext cx="5256584" cy="11326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K x K x C</a:t>
            </a:r>
            <a:r>
              <a:rPr lang="en-US" sz="3600" baseline="-25000" dirty="0"/>
              <a:t>i</a:t>
            </a:r>
            <a:r>
              <a:rPr lang="en-US" sz="3600" dirty="0"/>
              <a:t> x C</a:t>
            </a:r>
            <a:r>
              <a:rPr lang="en-US" sz="3600" baseline="-25000" dirty="0"/>
              <a:t>o</a:t>
            </a:r>
            <a:r>
              <a:rPr lang="en-US" sz="3600" dirty="0"/>
              <a:t> weights</a:t>
            </a:r>
          </a:p>
          <a:p>
            <a:pPr algn="ctr"/>
            <a:r>
              <a:rPr lang="en-US" sz="3600" dirty="0"/>
              <a:t>+ C</a:t>
            </a:r>
            <a:r>
              <a:rPr lang="en-US" sz="3600" baseline="-25000" dirty="0"/>
              <a:t>o</a:t>
            </a:r>
            <a:r>
              <a:rPr lang="en-US" sz="3600" dirty="0"/>
              <a:t> biases</a:t>
            </a:r>
          </a:p>
        </p:txBody>
      </p:sp>
    </p:spTree>
    <p:extLst>
      <p:ext uri="{BB962C8B-B14F-4D97-AF65-F5344CB8AC3E}">
        <p14:creationId xmlns:p14="http://schemas.microsoft.com/office/powerpoint/2010/main" val="17226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Downscaling an image 2x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12157"/>
            <a:ext cx="8229600" cy="27691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a) Could sample every other pixel: stride of 2</a:t>
            </a:r>
          </a:p>
          <a:p>
            <a:pPr marL="0" indent="0">
              <a:buNone/>
            </a:pPr>
            <a:r>
              <a:rPr lang="en-US" dirty="0"/>
              <a:t>b) Max-pooling</a:t>
            </a:r>
          </a:p>
          <a:p>
            <a:pPr marL="0" indent="0">
              <a:buNone/>
            </a:pPr>
            <a:r>
              <a:rPr lang="en-US" dirty="0"/>
              <a:t>c) Average pooling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67A1DC-7D39-EFB2-E9E8-D8E9E33E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1484784"/>
            <a:ext cx="8623652" cy="170594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79DD12-4897-4885-9FD7-4EA7BF02D92E}"/>
              </a:ext>
            </a:extLst>
          </p:cNvPr>
          <p:cNvCxnSpPr>
            <a:cxnSpLocks/>
          </p:cNvCxnSpPr>
          <p:nvPr/>
        </p:nvCxnSpPr>
        <p:spPr>
          <a:xfrm>
            <a:off x="3203848" y="1196752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9F51C9-83AE-A2E4-3321-18288353D612}"/>
              </a:ext>
            </a:extLst>
          </p:cNvPr>
          <p:cNvCxnSpPr>
            <a:cxnSpLocks/>
          </p:cNvCxnSpPr>
          <p:nvPr/>
        </p:nvCxnSpPr>
        <p:spPr>
          <a:xfrm>
            <a:off x="6108021" y="1268760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41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Upscaling an image 2x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56992"/>
            <a:ext cx="8229600" cy="2769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a) Duplicate </a:t>
            </a:r>
          </a:p>
          <a:p>
            <a:pPr marL="0" indent="0">
              <a:buNone/>
            </a:pPr>
            <a:r>
              <a:rPr lang="en-US" dirty="0"/>
              <a:t>b) Max-</a:t>
            </a:r>
            <a:r>
              <a:rPr lang="en-US" dirty="0" err="1"/>
              <a:t>unpooling</a:t>
            </a:r>
            <a:r>
              <a:rPr lang="en-US" dirty="0"/>
              <a:t> (with proper bookkeeping)</a:t>
            </a:r>
          </a:p>
          <a:p>
            <a:pPr marL="0" indent="0">
              <a:buNone/>
            </a:pPr>
            <a:r>
              <a:rPr lang="en-US" dirty="0"/>
              <a:t>c) Bilinear interpolation</a:t>
            </a:r>
          </a:p>
          <a:p>
            <a:pPr marL="0" indent="0">
              <a:buNone/>
            </a:pPr>
            <a:r>
              <a:rPr lang="en-US" dirty="0"/>
              <a:t>d) </a:t>
            </a:r>
            <a:r>
              <a:rPr lang="en-US" i="1" dirty="0"/>
              <a:t>Transposed convolution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F9BCDA-FCE5-87E9-22BE-F958FA60A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953" y="1331523"/>
            <a:ext cx="8782093" cy="169254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E47E83-88E4-64DC-2E3E-897618BB7E5B}"/>
              </a:ext>
            </a:extLst>
          </p:cNvPr>
          <p:cNvCxnSpPr>
            <a:cxnSpLocks/>
          </p:cNvCxnSpPr>
          <p:nvPr/>
        </p:nvCxnSpPr>
        <p:spPr>
          <a:xfrm>
            <a:off x="6012160" y="1124744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A4BBD4-4024-87E6-0F1D-E7E5E8DACBD2}"/>
              </a:ext>
            </a:extLst>
          </p:cNvPr>
          <p:cNvCxnSpPr>
            <a:cxnSpLocks/>
          </p:cNvCxnSpPr>
          <p:nvPr/>
        </p:nvCxnSpPr>
        <p:spPr>
          <a:xfrm>
            <a:off x="3059832" y="1196752"/>
            <a:ext cx="0" cy="2304256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Transposed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4797152"/>
            <a:ext cx="4114800" cy="711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Downsampling</a:t>
            </a:r>
            <a:r>
              <a:rPr lang="en-US" dirty="0"/>
              <a:t>, stride 2</a:t>
            </a:r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7B98F4-CC28-E5D3-2B7F-267D7FD0F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339408"/>
            <a:ext cx="8765272" cy="29536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DE6CE7-CA2A-50E9-83F4-611655D27471}"/>
              </a:ext>
            </a:extLst>
          </p:cNvPr>
          <p:cNvCxnSpPr>
            <a:cxnSpLocks/>
          </p:cNvCxnSpPr>
          <p:nvPr/>
        </p:nvCxnSpPr>
        <p:spPr>
          <a:xfrm>
            <a:off x="4932040" y="1733289"/>
            <a:ext cx="0" cy="3279887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26452E-FD60-B227-4BF5-AB43BBFA4CD8}"/>
              </a:ext>
            </a:extLst>
          </p:cNvPr>
          <p:cNvSpPr txBox="1">
            <a:spLocks/>
          </p:cNvSpPr>
          <p:nvPr/>
        </p:nvSpPr>
        <p:spPr>
          <a:xfrm>
            <a:off x="4993704" y="4804202"/>
            <a:ext cx="4114800" cy="1145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/>
              <a:t>Upsampling</a:t>
            </a:r>
            <a:r>
              <a:rPr lang="en-US" dirty="0"/>
              <a:t> with transposed convolution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70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/>
              <a:t>Changing the number of channels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DB8F689-B68B-7B0E-8676-382F05447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80" y="1127946"/>
            <a:ext cx="8545312" cy="35971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E3D002-DB05-34E3-E12A-F298EA4780FA}"/>
              </a:ext>
            </a:extLst>
          </p:cNvPr>
          <p:cNvSpPr/>
          <p:nvPr/>
        </p:nvSpPr>
        <p:spPr>
          <a:xfrm>
            <a:off x="395536" y="5248643"/>
            <a:ext cx="8465780" cy="113268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“1 x 1 convolution” has 1 x 1 x C</a:t>
            </a:r>
            <a:r>
              <a:rPr lang="en-US" sz="3200" baseline="-25000" dirty="0"/>
              <a:t>i</a:t>
            </a:r>
            <a:r>
              <a:rPr lang="en-US" sz="3200" dirty="0"/>
              <a:t> x C</a:t>
            </a:r>
            <a:r>
              <a:rPr lang="en-US" sz="3200" baseline="-25000" dirty="0"/>
              <a:t>o</a:t>
            </a:r>
            <a:r>
              <a:rPr lang="en-US" sz="3200" dirty="0"/>
              <a:t> weights + C</a:t>
            </a:r>
            <a:r>
              <a:rPr lang="en-US" sz="3200" baseline="-25000" dirty="0"/>
              <a:t>o</a:t>
            </a:r>
            <a:r>
              <a:rPr lang="en-US" sz="3200" dirty="0"/>
              <a:t> biases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Especially useful when merging CNN blocks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BA37FF9-B97F-1F31-AAA8-01903CD38E60}"/>
                  </a:ext>
                </a:extLst>
              </p14:cNvPr>
              <p14:cNvContentPartPr/>
              <p14:nvPr/>
            </p14:nvContentPartPr>
            <p14:xfrm>
              <a:off x="6665057" y="3559136"/>
              <a:ext cx="176760" cy="3787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BA37FF9-B97F-1F31-AAA8-01903CD38E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6057" y="3550136"/>
                <a:ext cx="194400" cy="39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D7A75D3A-66F1-C217-6B1A-D99149C97A60}"/>
              </a:ext>
            </a:extLst>
          </p:cNvPr>
          <p:cNvGrpSpPr/>
          <p:nvPr/>
        </p:nvGrpSpPr>
        <p:grpSpPr>
          <a:xfrm>
            <a:off x="3845897" y="1036256"/>
            <a:ext cx="2855160" cy="3557520"/>
            <a:chOff x="3845897" y="1036256"/>
            <a:chExt cx="2855160" cy="355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21A1A81-C3A2-37CD-6A7F-679AA58E964E}"/>
                    </a:ext>
                  </a:extLst>
                </p14:cNvPr>
                <p14:cNvContentPartPr/>
                <p14:nvPr/>
              </p14:nvContentPartPr>
              <p14:xfrm>
                <a:off x="3845897" y="2742656"/>
                <a:ext cx="2855160" cy="18511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21A1A81-C3A2-37CD-6A7F-679AA58E96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6897" y="2734016"/>
                  <a:ext cx="2872800" cy="18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7C9194B-91F1-D9CE-DAC6-66F1FA83170C}"/>
                    </a:ext>
                  </a:extLst>
                </p14:cNvPr>
                <p14:cNvContentPartPr/>
                <p14:nvPr/>
              </p14:nvContentPartPr>
              <p14:xfrm>
                <a:off x="5267537" y="1036256"/>
                <a:ext cx="464400" cy="16560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7C9194B-91F1-D9CE-DAC6-66F1FA8317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58537" y="1027256"/>
                  <a:ext cx="482040" cy="167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0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70973"/>
            <a:ext cx="8229600" cy="17823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Imagenet</a:t>
            </a:r>
            <a:r>
              <a:rPr lang="en-US" dirty="0"/>
              <a:t> dataset has 1M x training images, 50k validation, 100k test</a:t>
            </a:r>
          </a:p>
          <a:p>
            <a:r>
              <a:rPr lang="en-US" dirty="0"/>
              <a:t>Input: 224x224 pixels</a:t>
            </a:r>
          </a:p>
          <a:p>
            <a:r>
              <a:rPr lang="en-US" dirty="0"/>
              <a:t>Output: 1000 categories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76EE49-703A-7881-2C25-4946A633F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708" y="1578500"/>
            <a:ext cx="8856984" cy="29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503143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AlexNet</a:t>
            </a:r>
            <a:r>
              <a:rPr lang="en-US" dirty="0"/>
              <a:t> was first model to do well on this task</a:t>
            </a:r>
          </a:p>
          <a:p>
            <a:endParaRPr lang="en-US" dirty="0"/>
          </a:p>
          <a:p>
            <a:r>
              <a:rPr lang="en-US" dirty="0" err="1"/>
              <a:t>AlexNet</a:t>
            </a:r>
            <a:r>
              <a:rPr lang="en-US" dirty="0"/>
              <a:t> CNN architecture:</a:t>
            </a:r>
          </a:p>
          <a:p>
            <a:pPr lvl="1"/>
            <a:r>
              <a:rPr lang="en-US" dirty="0"/>
              <a:t>5 hidden convolutional layers</a:t>
            </a:r>
          </a:p>
          <a:p>
            <a:pPr lvl="1"/>
            <a:r>
              <a:rPr lang="en-US" dirty="0"/>
              <a:t>3 hidden fully connected layers</a:t>
            </a:r>
          </a:p>
          <a:p>
            <a:pPr lvl="1"/>
            <a:r>
              <a:rPr lang="en-US" dirty="0"/>
              <a:t>60M parameters total</a:t>
            </a:r>
          </a:p>
          <a:p>
            <a:r>
              <a:rPr lang="en-US" dirty="0">
                <a:highlight>
                  <a:srgbClr val="FFFF00"/>
                </a:highlight>
              </a:rPr>
              <a:t>Data augmentation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2048 x original data</a:t>
            </a:r>
          </a:p>
          <a:p>
            <a:pPr lvl="1"/>
            <a:r>
              <a:rPr lang="en-US" dirty="0"/>
              <a:t>Spatial transforms</a:t>
            </a:r>
          </a:p>
          <a:p>
            <a:pPr lvl="1"/>
            <a:r>
              <a:rPr lang="en-US" dirty="0"/>
              <a:t>Input intensities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33536D-1FE2-3304-B684-C4182D4EA599}"/>
              </a:ext>
            </a:extLst>
          </p:cNvPr>
          <p:cNvSpPr txBox="1">
            <a:spLocks/>
          </p:cNvSpPr>
          <p:nvPr/>
        </p:nvSpPr>
        <p:spPr>
          <a:xfrm>
            <a:off x="4860032" y="4369729"/>
            <a:ext cx="4114800" cy="20319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Trained using:</a:t>
            </a:r>
          </a:p>
          <a:p>
            <a:pPr>
              <a:buFontTx/>
              <a:buChar char="-"/>
            </a:pPr>
            <a:r>
              <a:rPr lang="en-US" dirty="0"/>
              <a:t>SGD w/ momentum 0.9</a:t>
            </a:r>
          </a:p>
          <a:p>
            <a:pPr>
              <a:buFontTx/>
              <a:buChar char="-"/>
            </a:pPr>
            <a:r>
              <a:rPr lang="en-US" dirty="0"/>
              <a:t>Batch size 128</a:t>
            </a:r>
          </a:p>
          <a:p>
            <a:pPr>
              <a:buFontTx/>
              <a:buChar char="-"/>
            </a:pPr>
            <a:r>
              <a:rPr lang="en-US" i="1" dirty="0"/>
              <a:t>Dropout + L2 weight decay</a:t>
            </a:r>
          </a:p>
        </p:txBody>
      </p:sp>
    </p:spTree>
    <p:extLst>
      <p:ext uri="{BB962C8B-B14F-4D97-AF65-F5344CB8AC3E}">
        <p14:creationId xmlns:p14="http://schemas.microsoft.com/office/powerpoint/2010/main" val="317944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031431"/>
          </a:xfrm>
        </p:spPr>
        <p:txBody>
          <a:bodyPr>
            <a:normAutofit/>
          </a:bodyPr>
          <a:lstStyle/>
          <a:p>
            <a:r>
              <a:rPr lang="en-US" dirty="0"/>
              <a:t>Top-5 test error improved: from 25% in 2011 (pre-CNNs) to 16.4% using </a:t>
            </a:r>
            <a:r>
              <a:rPr lang="en-US" dirty="0" err="1"/>
              <a:t>AlexNet</a:t>
            </a:r>
            <a:r>
              <a:rPr lang="en-US" sz="3200" dirty="0"/>
              <a:t> </a:t>
            </a:r>
            <a:r>
              <a:rPr lang="en-US" sz="1400" dirty="0"/>
              <a:t>(</a:t>
            </a:r>
            <a:r>
              <a:rPr lang="en-US" sz="1400" dirty="0" err="1"/>
              <a:t>Krizhevsky</a:t>
            </a:r>
            <a:r>
              <a:rPr lang="en-US" sz="1400" dirty="0"/>
              <a:t> et al. 2012)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AF9AE1-8838-6563-0527-B0A1D5AA9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623" y="2636912"/>
            <a:ext cx="4128353" cy="33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CC99-9249-4ACE-B95D-D08D3D2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 err="1"/>
              <a:t>Imagenet</a:t>
            </a:r>
            <a:r>
              <a:rPr lang="en-US" dirty="0"/>
              <a:t> classification using VGG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F063-28AB-8F04-8E14-C7B8CBCCD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7"/>
            <a:ext cx="9011344" cy="720080"/>
          </a:xfrm>
        </p:spPr>
        <p:txBody>
          <a:bodyPr>
            <a:normAutofit/>
          </a:bodyPr>
          <a:lstStyle/>
          <a:p>
            <a:r>
              <a:rPr lang="en-US" dirty="0"/>
              <a:t>Test errors: 25%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16.4% </a:t>
            </a:r>
            <a:r>
              <a:rPr lang="en-US" dirty="0" err="1"/>
              <a:t>AlexNet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6.8% VGG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2B305-74A3-CFBE-434E-8ADA5A75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B8452-58BF-F5A7-87F0-8138C3DE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32D9B-98E6-9C74-70EE-E7EB13B6B874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14C414-CCD9-99C1-809E-5433C56E2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512" y="2566994"/>
            <a:ext cx="8808604" cy="3392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EFA504-A400-D405-8B07-D5714BEA0FEF}"/>
              </a:ext>
            </a:extLst>
          </p:cNvPr>
          <p:cNvSpPr txBox="1"/>
          <p:nvPr/>
        </p:nvSpPr>
        <p:spPr>
          <a:xfrm>
            <a:off x="6234476" y="1187460"/>
            <a:ext cx="323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LMRoman10-Regular-Identity-H"/>
              </a:rPr>
              <a:t>(</a:t>
            </a:r>
            <a:r>
              <a:rPr lang="en-US" sz="1800" b="0" i="0" u="none" strike="noStrike" baseline="0" dirty="0" err="1">
                <a:latin typeface="LMRoman10-Regular-Identity-H"/>
              </a:rPr>
              <a:t>Simonyan</a:t>
            </a:r>
            <a:r>
              <a:rPr lang="en-US" sz="1800" b="0" i="0" u="none" strike="noStrike" baseline="0" dirty="0">
                <a:latin typeface="LMRoman10-Regular-Identity-H"/>
              </a:rPr>
              <a:t> &amp; Zisserman 2014)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6628EF-CFB6-EBA1-16EC-405FCB6483A6}"/>
              </a:ext>
            </a:extLst>
          </p:cNvPr>
          <p:cNvSpPr txBox="1">
            <a:spLocks/>
          </p:cNvSpPr>
          <p:nvPr/>
        </p:nvSpPr>
        <p:spPr>
          <a:xfrm>
            <a:off x="467544" y="5949280"/>
            <a:ext cx="8676456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 hidden layers; 144M params (vs. </a:t>
            </a:r>
            <a:r>
              <a:rPr lang="en-US" dirty="0" err="1"/>
              <a:t>AlexNet’s</a:t>
            </a:r>
            <a:r>
              <a:rPr lang="en-US" dirty="0"/>
              <a:t> 60M)</a:t>
            </a:r>
          </a:p>
        </p:txBody>
      </p:sp>
    </p:spTree>
    <p:extLst>
      <p:ext uri="{BB962C8B-B14F-4D97-AF65-F5344CB8AC3E}">
        <p14:creationId xmlns:p14="http://schemas.microsoft.com/office/powerpoint/2010/main" val="2844471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63C2-101C-214C-0245-0D1C7120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58D27-5F8C-EEF9-8BED-B9FEA3C8F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6449"/>
            <a:ext cx="8229600" cy="55889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Convolutional vs Fully-connected layers: </a:t>
            </a:r>
          </a:p>
          <a:p>
            <a:pPr lvl="1"/>
            <a:r>
              <a:rPr lang="en-US" dirty="0"/>
              <a:t>Sparser connections</a:t>
            </a:r>
          </a:p>
          <a:p>
            <a:pPr lvl="1"/>
            <a:r>
              <a:rPr lang="en-US" dirty="0"/>
              <a:t>Shared weights</a:t>
            </a:r>
          </a:p>
          <a:p>
            <a:pPr lvl="1"/>
            <a:r>
              <a:rPr lang="en-US" dirty="0"/>
              <a:t>Parallel processing paths</a:t>
            </a:r>
          </a:p>
          <a:p>
            <a:r>
              <a:rPr lang="en-US" dirty="0"/>
              <a:t>CNN’s score better than MLP’s on images</a:t>
            </a:r>
          </a:p>
          <a:p>
            <a:pPr lvl="1"/>
            <a:r>
              <a:rPr lang="en-US" dirty="0">
                <a:hlinkClick r:id="rId3"/>
              </a:rPr>
              <a:t>A Harley’s Live demos</a:t>
            </a:r>
            <a:r>
              <a:rPr lang="en-US" dirty="0"/>
              <a:t> of </a:t>
            </a:r>
            <a:r>
              <a:rPr lang="en-US" dirty="0">
                <a:hlinkClick r:id="rId4"/>
              </a:rPr>
              <a:t>fully connected</a:t>
            </a:r>
            <a:r>
              <a:rPr lang="en-US" dirty="0"/>
              <a:t> vs </a:t>
            </a:r>
            <a:r>
              <a:rPr lang="en-US" dirty="0">
                <a:hlinkClick r:id="rId5"/>
              </a:rPr>
              <a:t>convolutional</a:t>
            </a:r>
            <a:endParaRPr lang="en-US" dirty="0"/>
          </a:p>
          <a:p>
            <a:r>
              <a:rPr lang="en-US" dirty="0"/>
              <a:t>Data augmentation is hugely important</a:t>
            </a:r>
          </a:p>
          <a:p>
            <a:pPr lvl="1"/>
            <a:r>
              <a:rPr lang="en-US" dirty="0"/>
              <a:t>CNN can help with translational equivariance</a:t>
            </a:r>
          </a:p>
          <a:p>
            <a:pPr lvl="1"/>
            <a:r>
              <a:rPr lang="en-US" dirty="0"/>
              <a:t>Rotational equivariance is harder</a:t>
            </a:r>
          </a:p>
          <a:p>
            <a:r>
              <a:rPr lang="en-US" dirty="0"/>
              <a:t>Architectural choices matter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122FB-9D4E-305F-2DEA-BD4AE054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4512C-FB5A-2941-3013-C0EE14BE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50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6542-463F-D145-59F0-AD505768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274638"/>
            <a:ext cx="4402832" cy="1143000"/>
          </a:xfrm>
        </p:spPr>
        <p:txBody>
          <a:bodyPr/>
          <a:lstStyle/>
          <a:p>
            <a:r>
              <a:rPr lang="en-US" dirty="0"/>
              <a:t>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EACF4-C96D-CD4E-1A77-7A70C1BB3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600200"/>
            <a:ext cx="3466728" cy="45259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f[x] = “mountain”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f[t[x]] = “mountain”</a:t>
            </a:r>
          </a:p>
          <a:p>
            <a:pPr marL="0" indent="0" algn="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1CCA9-57B8-4851-E605-11F60A05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3861A-1E05-BEFB-7336-CDE5DFF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2FCFC-2205-17DB-7F3A-07D08106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28" y="548680"/>
            <a:ext cx="3750004" cy="6084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1E65D-6571-53DB-35B1-493127A5871F}"/>
              </a:ext>
            </a:extLst>
          </p:cNvPr>
          <p:cNvSpPr txBox="1"/>
          <p:nvPr/>
        </p:nvSpPr>
        <p:spPr>
          <a:xfrm>
            <a:off x="889248" y="5733256"/>
            <a:ext cx="3826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t: translate 20 pixels to the left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743778-CF92-96B5-ED94-5A5249157BE9}"/>
              </a:ext>
            </a:extLst>
          </p:cNvPr>
          <p:cNvCxnSpPr>
            <a:cxnSpLocks/>
          </p:cNvCxnSpPr>
          <p:nvPr/>
        </p:nvCxnSpPr>
        <p:spPr>
          <a:xfrm flipH="1" flipV="1">
            <a:off x="1403648" y="5013176"/>
            <a:ext cx="144016" cy="729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65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04E0-F479-C215-EC5C-009272E9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vs Equivariance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139EC-D75B-BE7E-DD8B-23465C94D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Invariance: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Equivariance: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428C8-D4E7-D2BD-73F1-4B826197E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A690C-4145-BEA2-AAA0-4899C331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9D030-6ECC-D802-6540-A5820F4E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276872"/>
            <a:ext cx="3100251" cy="879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207E1-E01E-DBBE-3CC4-3FA2579B5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26" y="4293096"/>
            <a:ext cx="3622766" cy="78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6542-463F-D145-59F0-AD505768A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08" y="274638"/>
            <a:ext cx="4402832" cy="1143000"/>
          </a:xfrm>
        </p:spPr>
        <p:txBody>
          <a:bodyPr/>
          <a:lstStyle/>
          <a:p>
            <a:r>
              <a:rPr lang="en-US" dirty="0"/>
              <a:t>Equivariance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1CCA9-57B8-4851-E605-11F60A05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3861A-1E05-BEFB-7336-CDE5DFFA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0614FE-B671-FBAE-DC71-8D848E81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73703"/>
            <a:ext cx="6543174" cy="543684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6FBDBB2-F02E-BE87-E18C-BDB54357B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10367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1E65D-6571-53DB-35B1-493127A5871F}"/>
              </a:ext>
            </a:extLst>
          </p:cNvPr>
          <p:cNvSpPr txBox="1"/>
          <p:nvPr/>
        </p:nvSpPr>
        <p:spPr>
          <a:xfrm>
            <a:off x="913495" y="6521420"/>
            <a:ext cx="3478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(translated 20 pixels to the left)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2A2C5-9912-3F99-A7FD-AEC2877F4FBD}"/>
              </a:ext>
            </a:extLst>
          </p:cNvPr>
          <p:cNvSpPr txBox="1"/>
          <p:nvPr/>
        </p:nvSpPr>
        <p:spPr>
          <a:xfrm>
            <a:off x="4297871" y="6525344"/>
            <a:ext cx="3478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(translated 20 pixels to the left)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9AB1BE-DE4D-F532-F9A6-A6B89ECF0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84"/>
          <a:stretch/>
        </p:blipFill>
        <p:spPr>
          <a:xfrm>
            <a:off x="7164288" y="3103997"/>
            <a:ext cx="1199710" cy="788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70A098-AF7D-1062-AEB6-AF794511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51" r="1" b="206"/>
          <a:stretch/>
        </p:blipFill>
        <p:spPr>
          <a:xfrm>
            <a:off x="6948264" y="5759119"/>
            <a:ext cx="1595754" cy="7865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75D46B6-0EEA-0D15-2698-3425CD093734}"/>
              </a:ext>
            </a:extLst>
          </p:cNvPr>
          <p:cNvGrpSpPr/>
          <p:nvPr/>
        </p:nvGrpSpPr>
        <p:grpSpPr>
          <a:xfrm>
            <a:off x="1571417" y="1219161"/>
            <a:ext cx="331920" cy="362520"/>
            <a:chOff x="1571417" y="1219161"/>
            <a:chExt cx="33192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4DF2EF2-C97A-ED60-15D2-33202F6A3530}"/>
                    </a:ext>
                  </a:extLst>
                </p14:cNvPr>
                <p14:cNvContentPartPr/>
                <p14:nvPr/>
              </p14:nvContentPartPr>
              <p14:xfrm>
                <a:off x="1571417" y="1253001"/>
                <a:ext cx="331920" cy="2138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4DF2EF2-C97A-ED60-15D2-33202F6A35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2777" y="1244001"/>
                  <a:ext cx="349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0E1AAD9-D85E-BE30-58A3-D6E6EDD17A24}"/>
                    </a:ext>
                  </a:extLst>
                </p14:cNvPr>
                <p14:cNvContentPartPr/>
                <p14:nvPr/>
              </p14:nvContentPartPr>
              <p14:xfrm>
                <a:off x="1641617" y="1219161"/>
                <a:ext cx="187920" cy="36252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0E1AAD9-D85E-BE30-58A3-D6E6EDD17A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32617" y="1210521"/>
                  <a:ext cx="20556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FE1C1C7-6F22-CB2B-8F51-7ED844812A08}"/>
              </a:ext>
            </a:extLst>
          </p:cNvPr>
          <p:cNvGrpSpPr/>
          <p:nvPr/>
        </p:nvGrpSpPr>
        <p:grpSpPr>
          <a:xfrm>
            <a:off x="1698497" y="4053441"/>
            <a:ext cx="667800" cy="408600"/>
            <a:chOff x="1698497" y="4053441"/>
            <a:chExt cx="667800" cy="40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46052FE-4168-C34A-25B8-2073AB778A0B}"/>
                    </a:ext>
                  </a:extLst>
                </p14:cNvPr>
                <p14:cNvContentPartPr/>
                <p14:nvPr/>
              </p14:nvContentPartPr>
              <p14:xfrm>
                <a:off x="1698497" y="4158561"/>
                <a:ext cx="168120" cy="303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46052FE-4168-C34A-25B8-2073AB778A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9857" y="4149921"/>
                  <a:ext cx="1857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8C05AE8-9272-D0D4-8D30-C3CDD7F6191F}"/>
                    </a:ext>
                  </a:extLst>
                </p14:cNvPr>
                <p14:cNvContentPartPr/>
                <p14:nvPr/>
              </p14:nvContentPartPr>
              <p14:xfrm>
                <a:off x="1923857" y="4139121"/>
                <a:ext cx="82800" cy="356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8C05AE8-9272-D0D4-8D30-C3CDD7F619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4857" y="4130121"/>
                  <a:ext cx="100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3DEA286-984F-95AD-BE01-BB86BCBF4420}"/>
                    </a:ext>
                  </a:extLst>
                </p14:cNvPr>
                <p14:cNvContentPartPr/>
                <p14:nvPr/>
              </p14:nvContentPartPr>
              <p14:xfrm>
                <a:off x="1926377" y="4211481"/>
                <a:ext cx="229320" cy="1908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3DEA286-984F-95AD-BE01-BB86BCBF44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17737" y="4202481"/>
                  <a:ext cx="246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99D75F4-7FBD-8F3F-E68D-09A46FDA2807}"/>
                    </a:ext>
                  </a:extLst>
                </p14:cNvPr>
                <p14:cNvContentPartPr/>
                <p14:nvPr/>
              </p14:nvContentPartPr>
              <p14:xfrm>
                <a:off x="2020697" y="4199961"/>
                <a:ext cx="47520" cy="108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99D75F4-7FBD-8F3F-E68D-09A46FDA28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2057" y="4191321"/>
                  <a:ext cx="65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D13C9A9-E91F-EE1F-F100-AC97E4CAF27C}"/>
                    </a:ext>
                  </a:extLst>
                </p14:cNvPr>
                <p14:cNvContentPartPr/>
                <p14:nvPr/>
              </p14:nvContentPartPr>
              <p14:xfrm>
                <a:off x="2096657" y="4053441"/>
                <a:ext cx="269640" cy="306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D13C9A9-E91F-EE1F-F100-AC97E4CAF2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8017" y="4044801"/>
                  <a:ext cx="287280" cy="32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000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27E04-047E-9DA9-5093-C3519745FCFD}"/>
              </a:ext>
            </a:extLst>
          </p:cNvPr>
          <p:cNvSpPr/>
          <p:nvPr/>
        </p:nvSpPr>
        <p:spPr>
          <a:xfrm>
            <a:off x="2339752" y="1268760"/>
            <a:ext cx="6768752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7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A7F4D-9E91-812E-BA51-F9AD9167B9E1}"/>
              </a:ext>
            </a:extLst>
          </p:cNvPr>
          <p:cNvSpPr/>
          <p:nvPr/>
        </p:nvSpPr>
        <p:spPr>
          <a:xfrm>
            <a:off x="4572000" y="1268760"/>
            <a:ext cx="4579271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8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DC368F-1056-0101-E819-FC1AB0004748}"/>
              </a:ext>
            </a:extLst>
          </p:cNvPr>
          <p:cNvSpPr/>
          <p:nvPr/>
        </p:nvSpPr>
        <p:spPr>
          <a:xfrm>
            <a:off x="6948264" y="1268760"/>
            <a:ext cx="2195736" cy="4257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1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A038-5C70-464A-76C7-E287F806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convolution (for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3B3B7-DCE6-1185-6E88-2BAF54A5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62" y="4581128"/>
            <a:ext cx="1970102" cy="46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Zero padding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B0E42-978A-915B-BD5E-25A87BE6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780" y="6309320"/>
            <a:ext cx="7510441" cy="365125"/>
          </a:xfrm>
        </p:spPr>
        <p:txBody>
          <a:bodyPr/>
          <a:lstStyle/>
          <a:p>
            <a:r>
              <a:rPr lang="en-CA" sz="1800" dirty="0"/>
              <a:t>(This is actually cross-correlation, but is popularly referred to as convolution)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3A435-68A6-44C9-4CFC-4564B892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6736-5B8F-CE30-1DCC-B6E4DE7AEFE7}"/>
              </a:ext>
            </a:extLst>
          </p:cNvPr>
          <p:cNvSpPr txBox="1"/>
          <p:nvPr/>
        </p:nvSpPr>
        <p:spPr>
          <a:xfrm>
            <a:off x="4697102" y="6653458"/>
            <a:ext cx="45792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806CC6-611C-D153-D88B-73BA0D32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512" y="1584673"/>
            <a:ext cx="8832835" cy="285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E7CF8-2946-557F-60B3-E0FB650E3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818" y="5704148"/>
            <a:ext cx="5112568" cy="46115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5A3E0C-B941-2B6A-6532-857D3598F3CA}"/>
              </a:ext>
            </a:extLst>
          </p:cNvPr>
          <p:cNvSpPr txBox="1">
            <a:spLocks/>
          </p:cNvSpPr>
          <p:nvPr/>
        </p:nvSpPr>
        <p:spPr>
          <a:xfrm>
            <a:off x="7668344" y="4653136"/>
            <a:ext cx="1223278" cy="820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“Valid”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padding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4FF3EF23-60C3-3AE2-334A-DD5AB2119A8F}"/>
                  </a:ext>
                </a:extLst>
              </p14:cNvPr>
              <p14:cNvContentPartPr/>
              <p14:nvPr/>
            </p14:nvContentPartPr>
            <p14:xfrm>
              <a:off x="4763537" y="4126496"/>
              <a:ext cx="4582800" cy="14310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4FF3EF23-60C3-3AE2-334A-DD5AB2119A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4897" y="4117496"/>
                <a:ext cx="4600440" cy="14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5261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 cap="sq">
          <a:solidFill>
            <a:schemeClr val="tx1"/>
          </a:solidFill>
          <a:bevel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41358</TotalTime>
  <Words>1067</Words>
  <Application>Microsoft Office PowerPoint</Application>
  <PresentationFormat>全屏显示(4:3)</PresentationFormat>
  <Paragraphs>180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LMRoman10-Regular-Identity-H</vt:lpstr>
      <vt:lpstr>Arial</vt:lpstr>
      <vt:lpstr>Calibri</vt:lpstr>
      <vt:lpstr>Times New Roman</vt:lpstr>
      <vt:lpstr>Wingdings</vt:lpstr>
      <vt:lpstr>Office Theme</vt:lpstr>
      <vt:lpstr>Machine Vision: Understanding Deep Learning</vt:lpstr>
      <vt:lpstr>Images and fully-connected nets </vt:lpstr>
      <vt:lpstr>Invariance</vt:lpstr>
      <vt:lpstr>Invariance vs Equivariance</vt:lpstr>
      <vt:lpstr>Equivariance</vt:lpstr>
      <vt:lpstr>1-D convolution (for now)</vt:lpstr>
      <vt:lpstr>1-D convolution (for now)</vt:lpstr>
      <vt:lpstr>1-D convolution (for now)</vt:lpstr>
      <vt:lpstr>1-D convolution (for now)</vt:lpstr>
      <vt:lpstr>Stride / kernel size / dilation</vt:lpstr>
      <vt:lpstr>Fully connected vs convolutional layer</vt:lpstr>
      <vt:lpstr>Multiple channels</vt:lpstr>
      <vt:lpstr>Receptive field</vt:lpstr>
      <vt:lpstr>Receptive field</vt:lpstr>
      <vt:lpstr>Receptive field</vt:lpstr>
      <vt:lpstr>1-D Example: MNIST1D</vt:lpstr>
      <vt:lpstr>1-D Example: MNIST1D</vt:lpstr>
      <vt:lpstr>1-D Example: MNIST1D  CNN vs. fully connected</vt:lpstr>
      <vt:lpstr>2D convolutional layer</vt:lpstr>
      <vt:lpstr>2D convolution of image</vt:lpstr>
      <vt:lpstr>Downscaling an image 2x</vt:lpstr>
      <vt:lpstr>Upscaling an image 2x</vt:lpstr>
      <vt:lpstr>Transposed Convolution</vt:lpstr>
      <vt:lpstr>Changing the number of channels</vt:lpstr>
      <vt:lpstr>Application:  Imagenet classification using AlexNet</vt:lpstr>
      <vt:lpstr>Application:  Imagenet classification using AlexNet</vt:lpstr>
      <vt:lpstr>Application:  Imagenet classification using AlexNet</vt:lpstr>
      <vt:lpstr>Application:  Imagenet classification using VGG Net</vt:lpstr>
      <vt:lpstr>Key Points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163</cp:revision>
  <cp:lastPrinted>2017-12-12T09:25:36Z</cp:lastPrinted>
  <dcterms:created xsi:type="dcterms:W3CDTF">2011-06-01T16:56:42Z</dcterms:created>
  <dcterms:modified xsi:type="dcterms:W3CDTF">2024-05-02T13:00:49Z</dcterms:modified>
</cp:coreProperties>
</file>